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Sheet1!$A$2:$A$38</c:f>
            </c:multiLvlStrRef>
          </c:cat>
          <c:val>
            <c:numRef>
              <c:f>Sheet1!$B$2:$B$38</c:f>
            </c:numRef>
          </c:val>
          <c:smooth val="0"/>
          <c:extLst>
            <c:ext xmlns:c16="http://schemas.microsoft.com/office/drawing/2014/chart" uri="{C3380CC4-5D6E-409C-BE32-E72D297353CC}">
              <c16:uniqueId val="{00000000-7F53-498B-8030-24FC310F662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Sheet1!$A$2:$A$38</c:f>
            </c:multiLvlStrRef>
          </c:cat>
          <c:val>
            <c:numRef>
              <c:f>Sheet1!$C$2:$C$38</c:f>
            </c:numRef>
          </c:val>
          <c:smooth val="0"/>
          <c:extLst>
            <c:ext xmlns:c16="http://schemas.microsoft.com/office/drawing/2014/chart" uri="{C3380CC4-5D6E-409C-BE32-E72D297353CC}">
              <c16:uniqueId val="{00000001-7F53-498B-8030-24FC310F662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Sheet1!$A$2:$A$38</c:f>
            </c:multiLvlStrRef>
          </c:cat>
          <c:val>
            <c:numRef>
              <c:f>Sheet1!$D$2:$D$38</c:f>
            </c:numRef>
          </c:val>
          <c:smooth val="0"/>
          <c:extLst>
            <c:ext xmlns:c16="http://schemas.microsoft.com/office/drawing/2014/chart" uri="{C3380CC4-5D6E-409C-BE32-E72D297353CC}">
              <c16:uniqueId val="{00000002-7F53-498B-8030-24FC310F662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Sheet1!$A$2:$A$38</c:f>
            </c:multiLvlStrRef>
          </c:cat>
          <c:val>
            <c:numRef>
              <c:f>Sheet1!$E$2:$E$38</c:f>
            </c:numRef>
          </c:val>
          <c:smooth val="0"/>
          <c:extLst>
            <c:ext xmlns:c16="http://schemas.microsoft.com/office/drawing/2014/chart" uri="{C3380CC4-5D6E-409C-BE32-E72D297353CC}">
              <c16:uniqueId val="{00000003-7F53-498B-8030-24FC310F6621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Sheet1!$A$2:$A$38</c:f>
            </c:multiLvlStrRef>
          </c:cat>
          <c:val>
            <c:numRef>
              <c:f>Sheet1!$F$2:$F$38</c:f>
            </c:numRef>
          </c:val>
          <c:smooth val="0"/>
          <c:extLst>
            <c:ext xmlns:c16="http://schemas.microsoft.com/office/drawing/2014/chart" uri="{C3380CC4-5D6E-409C-BE32-E72D297353CC}">
              <c16:uniqueId val="{00000004-7F53-498B-8030-24FC310F66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254312"/>
        <c:axId val="381255296"/>
      </c:lineChart>
      <c:catAx>
        <c:axId val="381254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255296"/>
        <c:crosses val="autoZero"/>
        <c:auto val="1"/>
        <c:lblAlgn val="ctr"/>
        <c:lblOffset val="100"/>
        <c:noMultiLvlLbl val="0"/>
      </c:catAx>
      <c:valAx>
        <c:axId val="381255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254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567B7-0E2E-43D7-BABE-0EF900C55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(ohne Stories) | BSC Reporting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F84AAA-C84E-4E34-9EB1-53EFFD51E2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29542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A9362B-5D3F-4BE0-ACFC-E50E9ED5D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01.10.2020 - 09.10.2023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1A607-D1A8-4742-B453-F53EC7E26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490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Interactions (ohne Stories) | BSC Reporting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(ohne Stories) | BSC Reporting Instagram</dc:title>
  <dc:creator>Frederik Born</dc:creator>
  <cp:lastModifiedBy>Frederik Born</cp:lastModifiedBy>
  <cp:revision>1</cp:revision>
  <dcterms:created xsi:type="dcterms:W3CDTF">2023-10-12T15:38:19Z</dcterms:created>
  <dcterms:modified xsi:type="dcterms:W3CDTF">2023-10-12T15:38:36Z</dcterms:modified>
</cp:coreProperties>
</file>