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srfnews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29.08.2022</c:v>
                </c:pt>
                <c:pt idx="1">
                  <c:v>30.08.2022</c:v>
                </c:pt>
                <c:pt idx="2">
                  <c:v>31.08.2022</c:v>
                </c:pt>
                <c:pt idx="3">
                  <c:v>01.09.2022</c:v>
                </c:pt>
                <c:pt idx="4">
                  <c:v>02.09.2022</c:v>
                </c:pt>
                <c:pt idx="5">
                  <c:v>03.09.2022</c:v>
                </c:pt>
                <c:pt idx="6">
                  <c:v>04.09.2022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178493</c:v>
                </c:pt>
                <c:pt idx="1">
                  <c:v>163671</c:v>
                </c:pt>
                <c:pt idx="2">
                  <c:v>164406</c:v>
                </c:pt>
                <c:pt idx="3">
                  <c:v>187511</c:v>
                </c:pt>
                <c:pt idx="4">
                  <c:v>166797</c:v>
                </c:pt>
                <c:pt idx="5">
                  <c:v>153199</c:v>
                </c:pt>
                <c:pt idx="6">
                  <c:v>161894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1D-4169-BC32-9C7BF16AE9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2406760"/>
        <c:axId val="332405776"/>
      </c:lineChart>
      <c:catAx>
        <c:axId val="332406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405776"/>
        <c:crosses val="autoZero"/>
        <c:auto val="1"/>
        <c:lblAlgn val="ctr"/>
        <c:lblOffset val="100"/>
        <c:noMultiLvlLbl val="0"/>
      </c:catAx>
      <c:valAx>
        <c:axId val="332405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406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srfnews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29.08.2022</c:v>
                </c:pt>
                <c:pt idx="1">
                  <c:v>30.08.2022</c:v>
                </c:pt>
                <c:pt idx="2">
                  <c:v>31.08.2022</c:v>
                </c:pt>
                <c:pt idx="3">
                  <c:v>01.09.2022</c:v>
                </c:pt>
                <c:pt idx="4">
                  <c:v>02.09.2022</c:v>
                </c:pt>
                <c:pt idx="5">
                  <c:v>03.09.2022</c:v>
                </c:pt>
                <c:pt idx="6">
                  <c:v>04.09.2022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2200</c:v>
                </c:pt>
                <c:pt idx="1">
                  <c:v>1997</c:v>
                </c:pt>
                <c:pt idx="2">
                  <c:v>2646</c:v>
                </c:pt>
                <c:pt idx="3">
                  <c:v>2346</c:v>
                </c:pt>
                <c:pt idx="4">
                  <c:v>2153</c:v>
                </c:pt>
                <c:pt idx="5">
                  <c:v>1976</c:v>
                </c:pt>
                <c:pt idx="6">
                  <c:v>2146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D9-4EE0-A308-60C89E62E5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7210928"/>
        <c:axId val="427205680"/>
      </c:lineChart>
      <c:catAx>
        <c:axId val="427210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205680"/>
        <c:crosses val="autoZero"/>
        <c:auto val="1"/>
        <c:lblAlgn val="ctr"/>
        <c:lblOffset val="100"/>
        <c:noMultiLvlLbl val="0"/>
      </c:catAx>
      <c:valAx>
        <c:axId val="427205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210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srfnews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29.08.2022</c:v>
                </c:pt>
                <c:pt idx="1">
                  <c:v>30.08.2022</c:v>
                </c:pt>
                <c:pt idx="2">
                  <c:v>31.08.2022</c:v>
                </c:pt>
                <c:pt idx="3">
                  <c:v>01.09.2022</c:v>
                </c:pt>
                <c:pt idx="4">
                  <c:v>02.09.2022</c:v>
                </c:pt>
                <c:pt idx="5">
                  <c:v>03.09.2022</c:v>
                </c:pt>
                <c:pt idx="6">
                  <c:v>04.09.2022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29</c:v>
                </c:pt>
                <c:pt idx="1">
                  <c:v>29</c:v>
                </c:pt>
                <c:pt idx="2">
                  <c:v>31</c:v>
                </c:pt>
                <c:pt idx="3">
                  <c:v>38</c:v>
                </c:pt>
                <c:pt idx="4">
                  <c:v>27</c:v>
                </c:pt>
                <c:pt idx="5">
                  <c:v>20</c:v>
                </c:pt>
                <c:pt idx="6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EFE-4952-9639-0EC55D08A9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7203712"/>
        <c:axId val="427204040"/>
      </c:lineChart>
      <c:catAx>
        <c:axId val="427203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204040"/>
        <c:crosses val="autoZero"/>
        <c:auto val="1"/>
        <c:lblAlgn val="ctr"/>
        <c:lblOffset val="100"/>
        <c:noMultiLvlLbl val="0"/>
      </c:catAx>
      <c:valAx>
        <c:axId val="427204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203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srfnews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29.08.2022</c:v>
                </c:pt>
                <c:pt idx="1">
                  <c:v>30.08.2022</c:v>
                </c:pt>
                <c:pt idx="2">
                  <c:v>31.08.2022</c:v>
                </c:pt>
                <c:pt idx="3">
                  <c:v>01.09.2022</c:v>
                </c:pt>
                <c:pt idx="4">
                  <c:v>02.09.2022</c:v>
                </c:pt>
                <c:pt idx="5">
                  <c:v>03.09.2022</c:v>
                </c:pt>
                <c:pt idx="6">
                  <c:v>04.09.2022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2229</c:v>
                </c:pt>
                <c:pt idx="1">
                  <c:v>2026</c:v>
                </c:pt>
                <c:pt idx="2">
                  <c:v>2677</c:v>
                </c:pt>
                <c:pt idx="3">
                  <c:v>2468</c:v>
                </c:pt>
                <c:pt idx="4">
                  <c:v>2181</c:v>
                </c:pt>
                <c:pt idx="5">
                  <c:v>1996</c:v>
                </c:pt>
                <c:pt idx="6">
                  <c:v>2413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07-471F-AFCA-E82C20FC2A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7183704"/>
        <c:axId val="427189608"/>
      </c:lineChart>
      <c:catAx>
        <c:axId val="427183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189608"/>
        <c:crosses val="autoZero"/>
        <c:auto val="1"/>
        <c:lblAlgn val="ctr"/>
        <c:lblOffset val="100"/>
        <c:noMultiLvlLbl val="0"/>
      </c:catAx>
      <c:valAx>
        <c:axId val="427189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183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B932A-DF4A-4D6E-9BDE-9907063E94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EA690D-2FCE-45D7-BD0B-657E1FC23F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SRG SSR @SRF</a:t>
            </a:r>
          </a:p>
        </p:txBody>
      </p:sp>
    </p:spTree>
    <p:extLst>
      <p:ext uri="{BB962C8B-B14F-4D97-AF65-F5344CB8AC3E}">
        <p14:creationId xmlns:p14="http://schemas.microsoft.com/office/powerpoint/2010/main" val="1666895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790BA-1D8E-4F75-92A7-453FD44E5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srfnews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AFFECD-360D-4FD7-A4EC-0014DD0312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06282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27589049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389185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224670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986670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934184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309379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820316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867341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532916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756300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493855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367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srfnews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1.0026 %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9506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78B069-CF66-425B-87FF-A20EF9FE07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29.08.2022 - 04.09.2022</a:t>
            </a:r>
          </a:p>
        </p:txBody>
      </p:sp>
    </p:spTree>
    <p:extLst>
      <p:ext uri="{BB962C8B-B14F-4D97-AF65-F5344CB8AC3E}">
        <p14:creationId xmlns:p14="http://schemas.microsoft.com/office/powerpoint/2010/main" val="918728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88C32-24B5-4365-A94B-CC89F6F42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srfnews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1DBDAA-30E3-4FFF-A8BD-EB7895A369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96972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2797C-6040-479A-A798-B8F6FB1033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29.08.2022 - 04.09.2022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FA319B-FFEF-455F-BB04-E99B143C4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6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E75A1-51ED-4128-8EEB-9B94FA911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Likes Per Post | srfnews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632124-9B66-46DB-86D6-E8663924F3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83371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F513DA-07FE-4BE1-8E04-A4DE841D03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29.08.2022 - 04.09.2022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7FC8C8-440B-46B3-9BAA-2729E9BD0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472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F4CB8-F5A1-497F-8C39-3256C15B8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Comments Per Post | srfnews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7616D4-E2DC-4AA8-97A0-4A14FFD44C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05898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4E81C6-CBCA-4060-A752-8AC1CBEFDE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29.08.2022 - 04.09.2022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C4E67B-991E-4ED6-9C0F-31C254FB7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9162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18914-3864-4207-96E1-6CA0979B1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srfnews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C99EA0-2604-4C2F-B5B2-132D23EC0F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436779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519695-C1F3-434A-9DD3-B7D91C774C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29.08.2022 - 04.09.2022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0D8C69-BC52-41A8-A80E-74CDC8345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4519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88</Words>
  <Application>Microsoft Office PowerPoint</Application>
  <PresentationFormat>On-screen Show (4:3)</PresentationFormat>
  <Paragraphs>38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test</vt:lpstr>
      <vt:lpstr>Instagram Key Metrics Table | srfnews</vt:lpstr>
      <vt:lpstr>Instagram Reach | srfnews</vt:lpstr>
      <vt:lpstr>Instagram Average Likes Per Post | srfnews</vt:lpstr>
      <vt:lpstr>Instagram Average Comments Per Post | srfnews</vt:lpstr>
      <vt:lpstr>Instagram Average Interactions Per Post | srfnews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</dc:title>
  <dc:creator>Administrator</dc:creator>
  <cp:lastModifiedBy>Administrator</cp:lastModifiedBy>
  <cp:revision>1</cp:revision>
  <dcterms:created xsi:type="dcterms:W3CDTF">2022-09-06T14:30:50Z</dcterms:created>
  <dcterms:modified xsi:type="dcterms:W3CDTF">2022-09-06T14:31:13Z</dcterms:modified>
</cp:coreProperties>
</file>