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srfkultur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29.08.2022</c:v>
                </c:pt>
                <c:pt idx="1">
                  <c:v>30.08.2022</c:v>
                </c:pt>
                <c:pt idx="2">
                  <c:v>31.08.2022</c:v>
                </c:pt>
                <c:pt idx="3">
                  <c:v>01.09.2022</c:v>
                </c:pt>
                <c:pt idx="4">
                  <c:v>02.09.2022</c:v>
                </c:pt>
                <c:pt idx="5">
                  <c:v>03.09.2022</c:v>
                </c:pt>
                <c:pt idx="6">
                  <c:v>04.09.2022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29687</c:v>
                </c:pt>
                <c:pt idx="1">
                  <c:v>22553</c:v>
                </c:pt>
                <c:pt idx="2">
                  <c:v>20759</c:v>
                </c:pt>
                <c:pt idx="3">
                  <c:v>22862</c:v>
                </c:pt>
                <c:pt idx="4">
                  <c:v>20501</c:v>
                </c:pt>
                <c:pt idx="5">
                  <c:v>22517</c:v>
                </c:pt>
                <c:pt idx="6">
                  <c:v>17337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8E-42A5-BC94-A41C73C11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843384"/>
        <c:axId val="322843712"/>
      </c:lineChart>
      <c:catAx>
        <c:axId val="322843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43712"/>
        <c:crosses val="autoZero"/>
        <c:auto val="1"/>
        <c:lblAlgn val="ctr"/>
        <c:lblOffset val="100"/>
        <c:noMultiLvlLbl val="0"/>
      </c:catAx>
      <c:valAx>
        <c:axId val="32284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4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E750D-A617-4F30-B207-530D00C2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SRF Kultur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013447-924A-416D-963B-6589BB61DD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3906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EAF42-B4EB-4F36-94EA-A8DFEFEAD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29.08.2022 - 04.09.2022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C3A98-07A0-45E2-8A10-7AC3C03F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974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SRF Kultur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SRF Kultur</dc:title>
  <dc:creator>Administrator</dc:creator>
  <cp:lastModifiedBy>Administrator</cp:lastModifiedBy>
  <cp:revision>1</cp:revision>
  <dcterms:created xsi:type="dcterms:W3CDTF">2022-09-06T12:27:01Z</dcterms:created>
  <dcterms:modified xsi:type="dcterms:W3CDTF">2022-09-06T12:27:20Z</dcterms:modified>
</cp:coreProperties>
</file>