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8/2/2022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44DCB3-43A4-40FA-8986-00669C3125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srfschweizerradioundfernsehen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53508CD-F9DE-4837-A043-B2914FD4CAC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87334970"/>
              </p:ext>
            </p:extLst>
          </p:nvPr>
        </p:nvGraphicFramePr>
        <p:xfrm>
          <a:off x="457200" y="1731963"/>
          <a:ext cx="8147304" cy="4267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7757974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9710928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59431004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0134448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6191855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082808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365971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052937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4681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#SRFDok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561.26153846154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17.246153846154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86.723076923077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38493.569230769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35632.892307692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665.23076923077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0502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438.6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26123.244444444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24988.5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505.02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6810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#RadioSRF1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12.733333333333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50.622222222222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23082.977777778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21920.755555556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401.55555555556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09218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#HalloSRF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261.92857142857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4.7857142857143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15.642857142857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17563.285714286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16717.761904762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282.35714285714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80477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#DiniMundart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19.885714285714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73.742857142857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28881.685714286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27384.285714286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477.05714285714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3453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#SRF1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343.74074074074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9.4444444444444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32.148148148148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22026.48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21878.37037037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8107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#SRFWeMyselfAndWhy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535.42857142857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18.47619047619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83.619047619048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31853.19047619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29385.142857143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637.52380952381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05404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#Schweiz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456.14285714286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12.952380952381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63.714285714286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26253.571428571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24539.952380952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532.80952380952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64945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#Frauen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491.42105263158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14.684210526316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80.210526315789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29651.368421053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27599.473684211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586.31578947368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7124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2001E5-397D-493F-AF3B-E80435083A6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01.01.2021 - 30.06.2022</a:t>
            </a:r>
          </a:p>
        </p:txBody>
      </p:sp>
    </p:spTree>
    <p:extLst>
      <p:ext uri="{BB962C8B-B14F-4D97-AF65-F5344CB8AC3E}">
        <p14:creationId xmlns:p14="http://schemas.microsoft.com/office/powerpoint/2010/main" val="42144926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DAA7E2-3381-4736-AA98-9EF3F1007F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srfschweizerradioundfernsehen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19D1666-B902-46AA-90ED-E814B57C35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089081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391498263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603756888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333287616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386666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2872428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6056917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4863298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65528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55644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#SRFGredigDirekt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417.73684210526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4.2105263157895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48.526315789474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34852.421052632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32349.368421053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470.47368421053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4593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471.42105263158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14.157894736842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69.421052631579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27815.842105263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25839.315789474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07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#WeMyselfAndWhy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15.578947368421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81.736842105263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30601.421052632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28406.789473684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609.31578947368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297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#FrauenInDerSchweiz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494.38888888889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29688.333333333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27622.333333333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589.88888888889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32054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#Podcast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313.88888888889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7.8888888888889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54.833333333333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22412.222222222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20770.777777778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376.61111111111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86725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#Mundart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339.52941176471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20.882352941176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59.176470588235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19320.235294118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18400.588235294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419.58823529412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98943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#FrauenNetzwerk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464.4375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28761.875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26699.4375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549.3125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19694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#SRFImpact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206.26666666667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4.6666666666667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13676.307692308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257.53333333333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2707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959325-64B5-4857-B457-54036CEACC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01.01.2021 - 30.06.2022</a:t>
            </a:r>
          </a:p>
        </p:txBody>
      </p:sp>
    </p:spTree>
    <p:extLst>
      <p:ext uri="{BB962C8B-B14F-4D97-AF65-F5344CB8AC3E}">
        <p14:creationId xmlns:p14="http://schemas.microsoft.com/office/powerpoint/2010/main" val="42369414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6B0FE-7743-40DD-B4D7-7531E0E0A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Instagram Hashtag Detection | srfschweizerradioundfernsehen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441E2C5-07FE-4A54-94E3-95DA2FAE4C9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999677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1937568242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8541906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03404830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55755319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28286051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91692839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3672879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41049511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Saves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Impressions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Engagements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6218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#SchweizerRadioUndFernsehen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473.66666666667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29579.733333333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27448.066666667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36967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#SRFFussball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140.35714285714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1.7857142857143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6.7142857142857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9888.2857142857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9571.0714285714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148.85714285714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173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#FrauenCommunity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512.92307692308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16.307692307692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77.384615384615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29929.923076923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27608.461538462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606.61538461538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96273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#SRFStadtLandTalent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592.84615384615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11.769230769231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74.076923076923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37079.384615385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34540.153846154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678.69230769231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7914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#AboutSRF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299.83333333333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18002.1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17112.75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331.33333333333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30708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#SRFNews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340.58333333333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6.4166666666667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21744.416666667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20473.25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382.25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3398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#Fussball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143.18181818182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1.6363636363636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5.3636363636364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9583.1818181818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9123.9090909091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150.18181818182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124959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#PlaySRF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495.90909090909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16.909090909091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37537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34467.363636364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572.81818181818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27278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ED4744-1292-4A0C-8738-0A7D1E20E14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01.01.2021 - 30.06.2022</a:t>
            </a:r>
          </a:p>
        </p:txBody>
      </p:sp>
    </p:spTree>
    <p:extLst>
      <p:ext uri="{BB962C8B-B14F-4D97-AF65-F5344CB8AC3E}">
        <p14:creationId xmlns:p14="http://schemas.microsoft.com/office/powerpoint/2010/main" val="22022871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357</Words>
  <Application>Microsoft Office PowerPoint</Application>
  <PresentationFormat>On-screen Show (4:3)</PresentationFormat>
  <Paragraphs>230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Instagram Hashtag Detection | srfschweizerradioundfernsehen - 1 of 3</vt:lpstr>
      <vt:lpstr>Instagram Hashtag Detection | srfschweizerradioundfernsehen - 2 of 3</vt:lpstr>
      <vt:lpstr>Instagram Hashtag Detection | srfschweizerradioundfernsehen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| srfschweizerradioundfernsehen - 1 of 3</dc:title>
  <dc:creator>Administrator</dc:creator>
  <cp:lastModifiedBy>Administrator</cp:lastModifiedBy>
  <cp:revision>1</cp:revision>
  <dcterms:created xsi:type="dcterms:W3CDTF">2022-08-02T12:25:23Z</dcterms:created>
  <dcterms:modified xsi:type="dcterms:W3CDTF">2022-08-02T12:29:22Z</dcterms:modified>
</cp:coreProperties>
</file>