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Sheet1!$A$2:$A$19</c:f>
            </c:multiLvlStrRef>
          </c:cat>
          <c:val>
            <c:numRef>
              <c:f>Sheet1!$B$2:$B$19</c:f>
            </c:numRef>
          </c:val>
          <c:extLst>
            <c:ext xmlns:c16="http://schemas.microsoft.com/office/drawing/2014/chart" uri="{C3380CC4-5D6E-409C-BE32-E72D297353CC}">
              <c16:uniqueId val="{00000000-7C81-45F6-8C42-5C91300C5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428144"/>
        <c:axId val="299427816"/>
      </c:barChart>
      <c:catAx>
        <c:axId val="29942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27816"/>
        <c:crosses val="autoZero"/>
        <c:auto val="1"/>
        <c:lblAlgn val="ctr"/>
        <c:lblOffset val="100"/>
        <c:noMultiLvlLbl val="0"/>
      </c:catAx>
      <c:valAx>
        <c:axId val="29942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2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27EE-BD85-43DF-936C-EFB3FACB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BSC Reporting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23B67-7A31-4D5B-8D8C-EA60C2DD46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16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58056-7032-41BB-851A-A2E3B7AE4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01.01.2022 - 30.06.2022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B2C91-F42C-41A5-AD70-A5FC5DBD0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8047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BSC Reporting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BSC Reporting Facebook</dc:title>
  <dc:creator>Administrator</dc:creator>
  <cp:lastModifiedBy>Administrator</cp:lastModifiedBy>
  <cp:revision>1</cp:revision>
  <dcterms:created xsi:type="dcterms:W3CDTF">2022-07-04T08:08:05Z</dcterms:created>
  <dcterms:modified xsi:type="dcterms:W3CDTF">2022-07-04T08:08:22Z</dcterms:modified>
</cp:coreProperties>
</file>