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0702A-0708-4AFC-B6B9-149807C48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E35C5-7D2B-4793-97F5-0F8263EFD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082415"/>
              </p:ext>
            </p:extLst>
          </p:nvPr>
        </p:nvGraphicFramePr>
        <p:xfrm>
          <a:off x="457200" y="1731963"/>
          <a:ext cx="757123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10468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22720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683494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00469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4237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154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085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20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317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024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90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- 2022-02-16 17:45:01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https://quintly-image-storage.s3.amazonaws.com/558ef79129015231896dacb529c87bda/3cd723d017d3703cc694c66c92bdafa7.jpg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corona, swisstok, fyp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879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FDE54-0EE3-431B-A27D-65A661D10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112535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FB36E-CC19-4C97-9843-37AD76065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D7854-B4B5-4D41-B62A-6137556214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490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07238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52892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036957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681796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45217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934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30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6198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534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865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35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- 2022-02-16 16:12:29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https://quintly-image-storage.s3.amazonaws.com/558ef79129015231896dacb529c87bda/e27e360cded8842ca10c531484e15e6f.jpg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corona, swisstok, fyp, massnahmen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939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8E431-BB3F-4E07-8D22-61D0372BB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32298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1613E-F158-4F45-B4E7-19FB2C0E0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E19F72-D0DB-4667-8906-332A736924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0572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344905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92213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78606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24183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560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842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000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804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941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627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57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- 2022-02-22 12:34:48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https://quintly-image-storage.s3.amazonaws.com/558ef79129015231896dacb529c87bda/0f8bb4ea8b23801920a71d39084cba0d.jpg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ukraine, ukrainekonflikt, russland, putin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Presentation 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540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42AEC-A2AB-4776-80F0-0FED4C69F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1554142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72157-D5BD-4898-A116-66E34B436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99E0BA-0641-450F-99A4-1CEC8E93FB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622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92934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41389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229942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221117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570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583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522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411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746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260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82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- 2022-04-19 16:02:12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https://quintly-image-storage.s3.amazonaws.com/558ef79129015231896dacb529c87bda/4aa1bfc4a9effe51a95963504118bec8.jpg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kosovo, kosovokrieg, 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78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9FDA5-ED0C-4199-ABA1-D83ADF309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3669628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51277-2261-4807-BCA0-6B6865CF9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1172FF-8E97-4D63-AE4B-F23ECE2F9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651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82299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46350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632662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964747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82842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113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856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281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79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713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8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- 2022-05-06 17:38:48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https://quintly-image-storage.s3.amazonaws.com/558ef79129015231896dacb529c87bda/93c02a66e7aabf5324b576435d238693.jpg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858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A63CE-383F-4178-978B-B323EC002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1338468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5866C-370B-4044-89F1-AC0704EE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033F21-8953-46E6-9074-8461913EF2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407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63382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99913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834637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704000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3105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817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793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237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856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3493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66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- 2022-04-29 17:30:18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https://quintly-image-storage.s3.amazonaws.com/558ef79129015231896dacb529c87bda/1eddbc7aabf8e870361530d7a1eb5d13.jpg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studie, basel, fyp, srfnews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915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CA73D-422E-407A-A5D2-1E1763B98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4096915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C5F38-2C99-46E5-B84D-53EEBDB25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6FDA3-B2CD-433D-9978-FC361B1B8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769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68633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98762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86558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5432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6560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669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650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459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983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873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41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- 2022-01-21 11:01:44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https://quintly-image-storage.s3.amazonaws.com/558ef79129015231896dacb529c87bda/3f2bf85b5e33d48d5006e230b996ac35.jpg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ukraine, russland, srfnews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822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1A2F8-9613-41F5-A95C-7C92538BA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3495996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A774A-2C4E-4B49-99DE-2EF9CD7B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92E046-4A1B-43FD-A812-988EA1366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90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61433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14165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428365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840280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0738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374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370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90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68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626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803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- 2022-03-30 17:27:44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https://quintly-image-storage.s3.amazonaws.com/558ef79129015231896dacb529c87bda/043a6d8c2ad58cb8e3128f4515c2a151.jpg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corona, schweiz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480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E2890-5BD4-4BAD-A49D-90182AFE3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5211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0B641-FE0A-4AA6-8A4D-A767A06E2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D5437-5B85-4B65-B033-3133EAC021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7768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04764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85418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777396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24466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91041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284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606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23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169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649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56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- 2021-12-27 17:46:20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https://quintly-image-storage.s3.amazonaws.com/558ef79129015231896dacb529c87bda/248f91f1adb39f3878cd01f1c3b0d9f0.jpg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behindthescenes, news, srfnews, fyp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00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F58F-A2FE-43A8-9417-FDE446051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1035206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BFA06-F5A5-4AD5-B235-63EEFABD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5BF551-B56C-41F6-9C80-6FEBFF86C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585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474065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39073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977198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118060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47695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618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168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7230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425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8405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2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- 2022-01-14 15:58:14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https://quintly-image-storage.s3.amazonaws.com/558ef79129015231896dacb529c87bda/9f9a50e80e2924085ba3dbd5720ffff2.jpg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bosnienundherzegowina, balkan, srfnews, fyp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59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77B87-9828-4817-BFDE-10F97228F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3715638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F88C6-EA84-4F42-A74B-7E66594E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45E5E-BCF7-4DE7-8E81-3B09F9BB8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789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17339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32177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153464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74253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6732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141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35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61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539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433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6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- 2022-02-24 15:25:09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https://quintly-image-storage.s3.amazonaws.com/558ef79129015231896dacb529c87bda/ab131bd5c667ad2c7ebaf2fe6f06e410.jpg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ukraine, ukrainekrieg, russland, putin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535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F9D7F-47DC-47BF-881B-7C0E33385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1381275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82A38-203B-4D70-A060-DDA560DED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AB4B0-5EF5-416F-9D66-4DA9CE7F3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922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40372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64030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145993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12539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4972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398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777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312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86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0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- 2022-01-11 16:19:15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https://quintly-image-storage.s3.amazonaws.com/558ef79129015231896dacb529c87bda/79fbf1254a167ae0e8ee6935e587f4d9.jpg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vegan, srfnews, fyp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978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5E557-C601-4D5F-A039-6DE0ACB10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2218014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09584-F9B7-4BCF-BD5E-52087CB2D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9344C9-FF5F-474F-A226-91F17086C5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7817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19556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0899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125161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8231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2175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3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887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727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328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126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2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- 2022-02-22 12:40:52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https://quintly-image-storage.s3.amazonaws.com/558ef79129015231896dacb529c87bda/ffe4a48d20c6e3214f68efad8df0ead4.jpg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ukraine, ukrainekonflikt, russland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727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E03CB-4184-464C-8670-2ACADA80B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2355746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6FB92-68D5-488E-8FA3-F48A9F414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23E8C3-F6BF-4F89-9805-8D9B968758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888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48476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1954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929311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197367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25271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7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2919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099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058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890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06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- 2022-02-19 11:22:28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https://quintly-image-storage.s3.amazonaws.com/558ef79129015231896dacb529c87bda/83aed62b1b75f19c346934a95a64d9c5.jpg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460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34214-2E9A-418B-96C7-414AE467D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2712154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FC010-1C47-4000-896A-4C4A82FF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662178-B7E9-4E63-8B9E-02B8B937D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347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50101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52217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563146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542239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7235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921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7945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827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300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457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09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- 2022-03-24 15:55:46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https://quintly-image-storage.s3.amazonaws.com/558ef79129015231896dacb529c87bda/1be01f2d9524ee056cfe88c5acab7f79.jpg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militär, ukrainekrieg, schweiz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322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89AA-4D04-4530-BB74-AC3D030A0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597656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14A1F-ED6D-48D3-8A00-DAEC4B76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CEA764-7A0D-4FB5-95E9-98CC2BD40B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0054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82015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00538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972345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26075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3088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0242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249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710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306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405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98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- 2022-05-31 17:02:10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https://quintly-image-storage.s3.amazonaws.com/558ef79129015231896dacb529c87bda/9d53cbb622ec3b0bd1d18231cc018b8c.jpg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qv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608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B018D-82BA-4CA1-901B-98FC70912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1163760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C9E09-9E92-4869-AADF-EF2828B2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67C53-C62A-41BC-850E-51A4873461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5993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118107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52151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108531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80325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673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30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962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761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699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262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02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- 2022-02-01 16:04:30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https://quintly-image-storage.s3.amazonaws.com/558ef79129015231896dacb529c87bda/337c3d9114fa8d20647140c1fda66b8d.jpg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tabakwerbeverbot, abstimmungen, schweiz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987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8504F-3C9E-4C6A-AF9D-2FF8E428F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1331696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D4B7-A774-40DB-BE67-509378B42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EB048-F656-4F2A-9F75-E8E4DF1C3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177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37043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31907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626126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1115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05791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323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177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4622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04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6057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54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- 2022-03-31 17:04:06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https://quintly-image-storage.s3.amazonaws.com/558ef79129015231896dacb529c87bda/0d38a68ba171d6ed599b3cfed2698754.jpg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ersterapril, prank, zurich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773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19DC9-28B3-4D25-92C8-00BBACEF5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2101267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A273E-3A15-4D3F-B5DE-BA960105E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14476-5377-42B3-ACD4-A9D279487A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23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83457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14072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396903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7274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3943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516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779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535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837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9082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47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- 2022-01-03 17:41:29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https://quintly-image-storage.s3.amazonaws.com/558ef79129015231896dacb529c87bda/2efaf0182af1d059d1ab7ba635f8733e.jpg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newyearnewme, strassenumfrage, srfnews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82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99052-147D-4733-A49E-68E03805A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3651944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701D2-45F5-4BB2-B6AD-46EB208E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688365-84BB-46B9-92BA-F186FF4370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7749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42696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50619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12366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209489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5485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270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268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204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071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329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682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- 2022-01-18 11:01:36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https://quintly-image-storage.s3.amazonaws.com/558ef79129015231896dacb529c87bda/7e2c731826255242c4d0b2d9c7faa72c.jpg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mentalhealth, srfnews, fyp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798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D4B3D-91E6-463C-8F4D-6C8DEFA76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1195747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FD702-A8E4-4E73-8205-A3B48436D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C367FE-1D41-4078-AE68-E6581D83C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372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24340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87646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822519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37368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4753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3139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53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620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987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090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0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- 2021-12-20 18:00:01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https://quintly-image-storage.s3.amazonaws.com/558ef79129015231896dacb529c87bda/8ae7c12f056b7100dd116ec615c3c0ac.jpg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704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E95AA-D742-480C-8276-12042850F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2687614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EF36C-F8B7-43CF-978C-8867713B7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E038B-F54A-4908-93B3-CDF89482F0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868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08247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31365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007685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378869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2918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015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389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582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92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130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9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- 2022-04-17 16:27:20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https://quintly-image-storage.s3.amazonaws.com/558ef79129015231896dacb529c87bda/64967a44ac8d2700f4f2de19ab31e58d.jpg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ostern, Ramadan, pessach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3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D9B4E-0E2D-43AC-ADD6-3F2737C15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2828980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692C-D99F-4398-BE30-E1897DB84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93100C-BEC2-4A27-8493-416FA9525C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661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14881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41310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854574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215398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992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297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375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314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914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864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15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- 2022-02-13 17:16:33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https://quintly-image-storage.s3.amazonaws.com/558ef79129015231896dacb529c87bda/511b9e3cd79d19ebdeca382c7a617ff9.jpg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abstimmung, srfnews, 🇨🇭, fyp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Lazy 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150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59A28-D2E9-4311-8BBB-83D165AB7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2609204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822B6-7671-40A3-A560-7388BF066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C0BE09-9185-4762-95C3-A5812F557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423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597750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40617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655445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01166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01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694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30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381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659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8364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54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- 2022-01-25 15:44:09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https://quintly-image-storage.s3.amazonaws.com/558ef79129015231896dacb529c87bda/9f17df885808d90b694c5f471e2489de.jpg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geoblocking, schweiz, srfnews, fyp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61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A713E-78A8-49FA-A3E4-DEA727389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4252590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C7B25-5466-4103-8FDD-38E97F287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@srfnews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34B60-D5E8-4134-8BFB-7163BBA3A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330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48269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78467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848780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34479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35794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377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787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856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617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7714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6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@srfnews - 2021-12-20 20:12:11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https://quintly-image-storage.s3.amazonaws.com/558ef79129015231896dacb529c87bda/d1bf50c664daccd8023516ace1fcab03.jpg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40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B2E7E-D399-4F56-B55B-07BFF0E5C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01.01.2021 - 22.06.2022</a:t>
            </a:r>
          </a:p>
        </p:txBody>
      </p:sp>
    </p:spTree>
    <p:extLst>
      <p:ext uri="{BB962C8B-B14F-4D97-AF65-F5344CB8AC3E}">
        <p14:creationId xmlns:p14="http://schemas.microsoft.com/office/powerpoint/2010/main" val="39561872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1436</Words>
  <Application>Microsoft Office PowerPoint</Application>
  <PresentationFormat>On-screen Show (4:3)</PresentationFormat>
  <Paragraphs>525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Tiktok Videos Table | @srfnews - 1 of 25</vt:lpstr>
      <vt:lpstr>Tiktok Videos Table | @srfnews - 2 of 25</vt:lpstr>
      <vt:lpstr>Tiktok Videos Table | @srfnews - 3 of 25</vt:lpstr>
      <vt:lpstr>Tiktok Videos Table | @srfnews - 4 of 25</vt:lpstr>
      <vt:lpstr>Tiktok Videos Table | @srfnews - 5 of 25</vt:lpstr>
      <vt:lpstr>Tiktok Videos Table | @srfnews - 6 of 25</vt:lpstr>
      <vt:lpstr>Tiktok Videos Table | @srfnews - 7 of 25</vt:lpstr>
      <vt:lpstr>Tiktok Videos Table | @srfnews - 8 of 25</vt:lpstr>
      <vt:lpstr>Tiktok Videos Table | @srfnews - 9 of 25</vt:lpstr>
      <vt:lpstr>Tiktok Videos Table | @srfnews - 10 of 25</vt:lpstr>
      <vt:lpstr>Tiktok Videos Table | @srfnews - 11 of 25</vt:lpstr>
      <vt:lpstr>Tiktok Videos Table | @srfnews - 12 of 25</vt:lpstr>
      <vt:lpstr>Tiktok Videos Table | @srfnews - 13 of 25</vt:lpstr>
      <vt:lpstr>Tiktok Videos Table | @srfnews - 14 of 25</vt:lpstr>
      <vt:lpstr>Tiktok Videos Table | @srfnews - 15 of 25</vt:lpstr>
      <vt:lpstr>Tiktok Videos Table | @srfnews - 16 of 25</vt:lpstr>
      <vt:lpstr>Tiktok Videos Table | @srfnews - 17 of 25</vt:lpstr>
      <vt:lpstr>Tiktok Videos Table | @srfnews - 18 of 25</vt:lpstr>
      <vt:lpstr>Tiktok Videos Table | @srfnews - 19 of 25</vt:lpstr>
      <vt:lpstr>Tiktok Videos Table | @srfnews - 20 of 25</vt:lpstr>
      <vt:lpstr>Tiktok Videos Table | @srfnews - 21 of 25</vt:lpstr>
      <vt:lpstr>Tiktok Videos Table | @srfnews - 22 of 25</vt:lpstr>
      <vt:lpstr>Tiktok Videos Table | @srfnews - 23 of 25</vt:lpstr>
      <vt:lpstr>Tiktok Videos Table | @srfnews - 24 of 25</vt:lpstr>
      <vt:lpstr>Tiktok Videos Table | @srfnews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@srfnews - 1 of 25</dc:title>
  <dc:creator>Administrator</dc:creator>
  <cp:lastModifiedBy>Administrator</cp:lastModifiedBy>
  <cp:revision>1</cp:revision>
  <dcterms:created xsi:type="dcterms:W3CDTF">2022-06-22T08:05:28Z</dcterms:created>
  <dcterms:modified xsi:type="dcterms:W3CDTF">2022-06-22T08:07:52Z</dcterms:modified>
</cp:coreProperties>
</file>