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9F7C-3005-44BB-9AAF-D0BBA6008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SRF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E6903C-E8DC-456B-B2C0-2BB4FB440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4554971"/>
              </p:ext>
            </p:extLst>
          </p:nvPr>
        </p:nvGraphicFramePr>
        <p:xfrm>
          <a:off x="457200" y="1731963"/>
          <a:ext cx="7735827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426864054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956279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996913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565652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3216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50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1851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8868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0738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6683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0709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2297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2218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5499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98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SRF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0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DAC78-AE29-4BD1-9E51-B84C7A739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01.01.2021 - 12.06.2022</a:t>
            </a:r>
          </a:p>
        </p:txBody>
      </p:sp>
    </p:spTree>
    <p:extLst>
      <p:ext uri="{BB962C8B-B14F-4D97-AF65-F5344CB8AC3E}">
        <p14:creationId xmlns:p14="http://schemas.microsoft.com/office/powerpoint/2010/main" val="3654886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SRF Kultur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SRF Kultur</dc:title>
  <dc:creator>Administrator</dc:creator>
  <cp:lastModifiedBy>Administrator</cp:lastModifiedBy>
  <cp:revision>1</cp:revision>
  <dcterms:created xsi:type="dcterms:W3CDTF">2022-06-20T12:12:31Z</dcterms:created>
  <dcterms:modified xsi:type="dcterms:W3CDTF">2022-06-20T12:12:36Z</dcterms:modified>
</cp:coreProperties>
</file>