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 Deville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Sheet1!$A$2:$A$54</c:f>
            </c:multiLvlStrRef>
          </c:cat>
          <c:val>
            <c:numRef>
              <c:f>Sheet1!$B$2:$B$54</c:f>
              <c:numCache>
                <c:formatCode>General</c:formatCode>
                <c:ptCount val="53"/>
                <c:pt idx="0">
                  <c:v>26228</c:v>
                </c:pt>
                <c:pt idx="1">
                  <c:v>26401</c:v>
                </c:pt>
                <c:pt idx="2">
                  <c:v>26518</c:v>
                </c:pt>
                <c:pt idx="3">
                  <c:v>26574</c:v>
                </c:pt>
                <c:pt idx="4">
                  <c:v>26631</c:v>
                </c:pt>
                <c:pt idx="5">
                  <c:v>26700</c:v>
                </c:pt>
                <c:pt idx="6">
                  <c:v>26741</c:v>
                </c:pt>
                <c:pt idx="7">
                  <c:v>26939</c:v>
                </c:pt>
                <c:pt idx="8">
                  <c:v>27071</c:v>
                </c:pt>
                <c:pt idx="9">
                  <c:v>27177</c:v>
                </c:pt>
                <c:pt idx="10">
                  <c:v>27626</c:v>
                </c:pt>
                <c:pt idx="11">
                  <c:v>27909</c:v>
                </c:pt>
                <c:pt idx="12">
                  <c:v>28255</c:v>
                </c:pt>
                <c:pt idx="13">
                  <c:v>28367</c:v>
                </c:pt>
                <c:pt idx="14">
                  <c:v>28464</c:v>
                </c:pt>
                <c:pt idx="15">
                  <c:v>28638</c:v>
                </c:pt>
                <c:pt idx="16">
                  <c:v>28853</c:v>
                </c:pt>
                <c:pt idx="17">
                  <c:v>28980</c:v>
                </c:pt>
                <c:pt idx="18">
                  <c:v>29081</c:v>
                </c:pt>
                <c:pt idx="19">
                  <c:v>29379</c:v>
                </c:pt>
                <c:pt idx="20">
                  <c:v>29543</c:v>
                </c:pt>
                <c:pt idx="21">
                  <c:v>29580</c:v>
                </c:pt>
                <c:pt idx="22">
                  <c:v>29617</c:v>
                </c:pt>
                <c:pt idx="23">
                  <c:v>29689</c:v>
                </c:pt>
                <c:pt idx="24">
                  <c:v>29694</c:v>
                </c:pt>
                <c:pt idx="25">
                  <c:v>29706</c:v>
                </c:pt>
                <c:pt idx="26">
                  <c:v>29728</c:v>
                </c:pt>
                <c:pt idx="27">
                  <c:v>29734</c:v>
                </c:pt>
                <c:pt idx="28">
                  <c:v>29875</c:v>
                </c:pt>
                <c:pt idx="29">
                  <c:v>29957</c:v>
                </c:pt>
                <c:pt idx="30">
                  <c:v>30039</c:v>
                </c:pt>
                <c:pt idx="31">
                  <c:v>30060</c:v>
                </c:pt>
                <c:pt idx="32">
                  <c:v>30077</c:v>
                </c:pt>
                <c:pt idx="33">
                  <c:v>30113</c:v>
                </c:pt>
                <c:pt idx="34">
                  <c:v>30128</c:v>
                </c:pt>
                <c:pt idx="35">
                  <c:v>30132</c:v>
                </c:pt>
                <c:pt idx="36">
                  <c:v>30143</c:v>
                </c:pt>
                <c:pt idx="37">
                  <c:v>30201</c:v>
                </c:pt>
                <c:pt idx="38">
                  <c:v>30310</c:v>
                </c:pt>
                <c:pt idx="39">
                  <c:v>30402</c:v>
                </c:pt>
                <c:pt idx="40">
                  <c:v>30458</c:v>
                </c:pt>
                <c:pt idx="41">
                  <c:v>30713</c:v>
                </c:pt>
                <c:pt idx="42">
                  <c:v>30902</c:v>
                </c:pt>
                <c:pt idx="43">
                  <c:v>30978</c:v>
                </c:pt>
                <c:pt idx="44">
                  <c:v>31144</c:v>
                </c:pt>
                <c:pt idx="45">
                  <c:v>31194</c:v>
                </c:pt>
                <c:pt idx="46">
                  <c:v>31300</c:v>
                </c:pt>
                <c:pt idx="47">
                  <c:v>31356</c:v>
                </c:pt>
                <c:pt idx="48">
                  <c:v>31400</c:v>
                </c:pt>
                <c:pt idx="49">
                  <c:v>31532</c:v>
                </c:pt>
                <c:pt idx="50">
                  <c:v>31730</c:v>
                </c:pt>
                <c:pt idx="51">
                  <c:v>31811</c:v>
                </c:pt>
                <c:pt idx="52">
                  <c:v>31910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26-47C8-824E-8ABE255B46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991272"/>
        <c:axId val="333990616"/>
      </c:lineChart>
      <c:catAx>
        <c:axId val="33399127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990616"/>
        <c:crosses val="autoZero"/>
        <c:auto val="1"/>
        <c:lblAlgn val="ctr"/>
        <c:lblOffset val="100"/>
        <c:noMultiLvlLbl val="0"/>
      </c:catAx>
      <c:valAx>
        <c:axId val="33399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991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DDC94-FF26-4959-89BE-D2E1DBCC4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SRF Deville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845183-8C0D-4484-864C-8DF1CC8871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6617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E0B337-62BA-4440-83B1-B7CD4F5480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28.12.2020 - 02.01.2022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C708C-0AC7-45ED-9D63-890AF0F65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1980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SRF Deville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SRF Deville</dc:title>
  <dc:creator>Frederik Peiniger</dc:creator>
  <cp:lastModifiedBy>Frederik Peiniger</cp:lastModifiedBy>
  <cp:revision>1</cp:revision>
  <dcterms:created xsi:type="dcterms:W3CDTF">2022-01-12T20:37:41Z</dcterms:created>
  <dcterms:modified xsi:type="dcterms:W3CDTF">2022-01-12T20:37:59Z</dcterms:modified>
</cp:coreProperties>
</file>