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Sheet1!$A$2:$A$54</c:f>
            </c:multiLvlStrRef>
          </c:cat>
          <c:val>
            <c:numRef>
              <c:f>Sheet1!$B$2:$B$54</c:f>
            </c:numRef>
          </c:val>
          <c:smooth val="0"/>
          <c:extLst>
            <c:ext xmlns:c16="http://schemas.microsoft.com/office/drawing/2014/chart" uri="{C3380CC4-5D6E-409C-BE32-E72D297353CC}">
              <c16:uniqueId val="{00000000-241C-4B7B-9BFB-2723755FF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432896"/>
        <c:axId val="335917888"/>
      </c:lineChart>
      <c:catAx>
        <c:axId val="33243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17888"/>
        <c:crosses val="autoZero"/>
        <c:auto val="1"/>
        <c:lblAlgn val="ctr"/>
        <c:lblOffset val="100"/>
        <c:noMultiLvlLbl val="0"/>
      </c:catAx>
      <c:valAx>
        <c:axId val="33591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3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B1D12-C30F-4A0F-A1CF-EB87BEFD4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SRF Deville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91D304-816A-4939-8577-1820895125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8258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52D3F-91D0-4EEB-886A-967E4C552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28.12.2020 - 02.01.2022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AA986-1490-495F-97A7-BDA44B358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159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SRF Deville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SRF Deville</dc:title>
  <dc:creator>Frederik Peiniger</dc:creator>
  <cp:lastModifiedBy>Frederik Peiniger</cp:lastModifiedBy>
  <cp:revision>1</cp:revision>
  <dcterms:created xsi:type="dcterms:W3CDTF">2022-01-12T20:33:00Z</dcterms:created>
  <dcterms:modified xsi:type="dcterms:W3CDTF">2022-01-12T20:33:16Z</dcterms:modified>
</cp:coreProperties>
</file>