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01.01.2021</c:v>
                </c:pt>
                <c:pt idx="1">
                  <c:v>02.01.2021</c:v>
                </c:pt>
                <c:pt idx="2">
                  <c:v>03.01.2021</c:v>
                </c:pt>
                <c:pt idx="3">
                  <c:v>04.01.2021</c:v>
                </c:pt>
                <c:pt idx="4">
                  <c:v>05.01.2021</c:v>
                </c:pt>
                <c:pt idx="5">
                  <c:v>06.01.2021</c:v>
                </c:pt>
                <c:pt idx="6">
                  <c:v>07.01.2021</c:v>
                </c:pt>
                <c:pt idx="7">
                  <c:v>08.01.2021</c:v>
                </c:pt>
                <c:pt idx="8">
                  <c:v>09.01.2021</c:v>
                </c:pt>
                <c:pt idx="9">
                  <c:v>10.01.2021</c:v>
                </c:pt>
                <c:pt idx="10">
                  <c:v>11.01.2021</c:v>
                </c:pt>
                <c:pt idx="11">
                  <c:v>12.01.2021</c:v>
                </c:pt>
                <c:pt idx="12">
                  <c:v>13.01.2021</c:v>
                </c:pt>
                <c:pt idx="13">
                  <c:v>14.01.2021</c:v>
                </c:pt>
                <c:pt idx="14">
                  <c:v>15.01.2021</c:v>
                </c:pt>
                <c:pt idx="15">
                  <c:v>16.01.2021</c:v>
                </c:pt>
                <c:pt idx="16">
                  <c:v>17.01.2021</c:v>
                </c:pt>
                <c:pt idx="17">
                  <c:v>18.01.2021</c:v>
                </c:pt>
                <c:pt idx="18">
                  <c:v>19.01.2021</c:v>
                </c:pt>
                <c:pt idx="19">
                  <c:v>20.01.2021</c:v>
                </c:pt>
                <c:pt idx="20">
                  <c:v>21.01.2021</c:v>
                </c:pt>
                <c:pt idx="21">
                  <c:v>22.01.2021</c:v>
                </c:pt>
                <c:pt idx="22">
                  <c:v>23.01.2021</c:v>
                </c:pt>
                <c:pt idx="23">
                  <c:v>24.01.2021</c:v>
                </c:pt>
                <c:pt idx="24">
                  <c:v>25.01.2021</c:v>
                </c:pt>
                <c:pt idx="25">
                  <c:v>26.01.2021</c:v>
                </c:pt>
                <c:pt idx="26">
                  <c:v>27.01.2021</c:v>
                </c:pt>
                <c:pt idx="27">
                  <c:v>28.01.2021</c:v>
                </c:pt>
                <c:pt idx="28">
                  <c:v>29.01.2021</c:v>
                </c:pt>
                <c:pt idx="29">
                  <c:v>30.01.2021</c:v>
                </c:pt>
                <c:pt idx="30">
                  <c:v>31.01.2021</c:v>
                </c:pt>
                <c:pt idx="31">
                  <c:v>01.02.2021</c:v>
                </c:pt>
                <c:pt idx="32">
                  <c:v>02.02.2021</c:v>
                </c:pt>
                <c:pt idx="33">
                  <c:v>03.02.2021</c:v>
                </c:pt>
                <c:pt idx="34">
                  <c:v>04.02.2021</c:v>
                </c:pt>
                <c:pt idx="35">
                  <c:v>05.02.2021</c:v>
                </c:pt>
                <c:pt idx="36">
                  <c:v>06.02.2021</c:v>
                </c:pt>
                <c:pt idx="37">
                  <c:v>07.02.2021</c:v>
                </c:pt>
                <c:pt idx="38">
                  <c:v>08.02.2021</c:v>
                </c:pt>
                <c:pt idx="39">
                  <c:v>09.02.2021</c:v>
                </c:pt>
                <c:pt idx="40">
                  <c:v>10.02.2021</c:v>
                </c:pt>
                <c:pt idx="41">
                  <c:v>11.02.2021</c:v>
                </c:pt>
                <c:pt idx="42">
                  <c:v>12.02.2021</c:v>
                </c:pt>
                <c:pt idx="43">
                  <c:v>13.02.2021</c:v>
                </c:pt>
                <c:pt idx="44">
                  <c:v>14.02.2021</c:v>
                </c:pt>
                <c:pt idx="45">
                  <c:v>15.02.2021</c:v>
                </c:pt>
                <c:pt idx="46">
                  <c:v>16.02.2021</c:v>
                </c:pt>
                <c:pt idx="47">
                  <c:v>17.02.2021</c:v>
                </c:pt>
                <c:pt idx="48">
                  <c:v>18.02.2021</c:v>
                </c:pt>
                <c:pt idx="49">
                  <c:v>19.02.2021</c:v>
                </c:pt>
                <c:pt idx="50">
                  <c:v>20.02.2021</c:v>
                </c:pt>
                <c:pt idx="51">
                  <c:v>21.02.2021</c:v>
                </c:pt>
                <c:pt idx="52">
                  <c:v>22.02.2021</c:v>
                </c:pt>
                <c:pt idx="53">
                  <c:v>23.02.2021</c:v>
                </c:pt>
                <c:pt idx="54">
                  <c:v>24.02.2021</c:v>
                </c:pt>
                <c:pt idx="55">
                  <c:v>25.02.2021</c:v>
                </c:pt>
                <c:pt idx="56">
                  <c:v>26.02.2021</c:v>
                </c:pt>
                <c:pt idx="57">
                  <c:v>27.02.2021</c:v>
                </c:pt>
                <c:pt idx="58">
                  <c:v>28.02.2021</c:v>
                </c:pt>
                <c:pt idx="59">
                  <c:v>01.03.2021</c:v>
                </c:pt>
                <c:pt idx="60">
                  <c:v>02.03.2021</c:v>
                </c:pt>
                <c:pt idx="61">
                  <c:v>03.03.2021</c:v>
                </c:pt>
                <c:pt idx="62">
                  <c:v>04.03.2021</c:v>
                </c:pt>
                <c:pt idx="63">
                  <c:v>05.03.2021</c:v>
                </c:pt>
                <c:pt idx="64">
                  <c:v>06.03.2021</c:v>
                </c:pt>
                <c:pt idx="65">
                  <c:v>07.03.2021</c:v>
                </c:pt>
                <c:pt idx="66">
                  <c:v>08.03.2021</c:v>
                </c:pt>
                <c:pt idx="67">
                  <c:v>09.03.2021</c:v>
                </c:pt>
                <c:pt idx="68">
                  <c:v>10.03.2021</c:v>
                </c:pt>
                <c:pt idx="69">
                  <c:v>11.03.2021</c:v>
                </c:pt>
                <c:pt idx="70">
                  <c:v>12.03.2021</c:v>
                </c:pt>
                <c:pt idx="71">
                  <c:v>13.03.2021</c:v>
                </c:pt>
                <c:pt idx="72">
                  <c:v>14.03.2021</c:v>
                </c:pt>
                <c:pt idx="73">
                  <c:v>15.03.2021</c:v>
                </c:pt>
                <c:pt idx="74">
                  <c:v>16.03.2021</c:v>
                </c:pt>
                <c:pt idx="75">
                  <c:v>17.03.2021</c:v>
                </c:pt>
                <c:pt idx="76">
                  <c:v>18.03.2021</c:v>
                </c:pt>
                <c:pt idx="77">
                  <c:v>19.03.2021</c:v>
                </c:pt>
                <c:pt idx="78">
                  <c:v>20.03.2021</c:v>
                </c:pt>
                <c:pt idx="79">
                  <c:v>21.03.2021</c:v>
                </c:pt>
                <c:pt idx="80">
                  <c:v>22.03.2021</c:v>
                </c:pt>
                <c:pt idx="81">
                  <c:v>23.03.2021</c:v>
                </c:pt>
                <c:pt idx="82">
                  <c:v>24.03.2021</c:v>
                </c:pt>
                <c:pt idx="83">
                  <c:v>25.03.2021</c:v>
                </c:pt>
                <c:pt idx="84">
                  <c:v>26.03.2021</c:v>
                </c:pt>
                <c:pt idx="85">
                  <c:v>27.03.2021</c:v>
                </c:pt>
                <c:pt idx="86">
                  <c:v>28.03.2021</c:v>
                </c:pt>
                <c:pt idx="87">
                  <c:v>29.03.2021</c:v>
                </c:pt>
                <c:pt idx="88">
                  <c:v>30.03.2021</c:v>
                </c:pt>
                <c:pt idx="89">
                  <c:v>31.03.2021</c:v>
                </c:pt>
                <c:pt idx="90">
                  <c:v>01.04.2021</c:v>
                </c:pt>
                <c:pt idx="91">
                  <c:v>02.04.2021</c:v>
                </c:pt>
                <c:pt idx="92">
                  <c:v>03.04.2021</c:v>
                </c:pt>
                <c:pt idx="93">
                  <c:v>04.04.2021</c:v>
                </c:pt>
                <c:pt idx="94">
                  <c:v>05.04.2021</c:v>
                </c:pt>
                <c:pt idx="95">
                  <c:v>06.04.2021</c:v>
                </c:pt>
                <c:pt idx="96">
                  <c:v>07.04.2021</c:v>
                </c:pt>
                <c:pt idx="97">
                  <c:v>08.04.2021</c:v>
                </c:pt>
                <c:pt idx="98">
                  <c:v>09.04.2021</c:v>
                </c:pt>
                <c:pt idx="99">
                  <c:v>10.04.2021</c:v>
                </c:pt>
                <c:pt idx="100">
                  <c:v>11.04.2021</c:v>
                </c:pt>
                <c:pt idx="101">
                  <c:v>12.04.2021</c:v>
                </c:pt>
                <c:pt idx="102">
                  <c:v>13.04.2021</c:v>
                </c:pt>
                <c:pt idx="103">
                  <c:v>14.04.2021</c:v>
                </c:pt>
                <c:pt idx="104">
                  <c:v>15.04.2021</c:v>
                </c:pt>
                <c:pt idx="105">
                  <c:v>16.04.2021</c:v>
                </c:pt>
                <c:pt idx="106">
                  <c:v>17.04.2021</c:v>
                </c:pt>
                <c:pt idx="107">
                  <c:v>18.04.2021</c:v>
                </c:pt>
                <c:pt idx="108">
                  <c:v>19.04.2021</c:v>
                </c:pt>
                <c:pt idx="109">
                  <c:v>20.04.2021</c:v>
                </c:pt>
                <c:pt idx="110">
                  <c:v>21.04.2021</c:v>
                </c:pt>
                <c:pt idx="111">
                  <c:v>22.04.2021</c:v>
                </c:pt>
                <c:pt idx="112">
                  <c:v>23.04.2021</c:v>
                </c:pt>
                <c:pt idx="113">
                  <c:v>24.04.2021</c:v>
                </c:pt>
                <c:pt idx="114">
                  <c:v>25.04.2021</c:v>
                </c:pt>
                <c:pt idx="115">
                  <c:v>26.04.2021</c:v>
                </c:pt>
                <c:pt idx="116">
                  <c:v>27.04.2021</c:v>
                </c:pt>
                <c:pt idx="117">
                  <c:v>28.04.2021</c:v>
                </c:pt>
                <c:pt idx="118">
                  <c:v>29.04.2021</c:v>
                </c:pt>
                <c:pt idx="119">
                  <c:v>30.04.2021</c:v>
                </c:pt>
                <c:pt idx="120">
                  <c:v>01.05.2021</c:v>
                </c:pt>
                <c:pt idx="121">
                  <c:v>02.05.2021</c:v>
                </c:pt>
                <c:pt idx="122">
                  <c:v>03.05.2021</c:v>
                </c:pt>
                <c:pt idx="123">
                  <c:v>04.05.2021</c:v>
                </c:pt>
                <c:pt idx="124">
                  <c:v>05.05.2021</c:v>
                </c:pt>
                <c:pt idx="125">
                  <c:v>06.05.2021</c:v>
                </c:pt>
                <c:pt idx="126">
                  <c:v>07.05.2021</c:v>
                </c:pt>
                <c:pt idx="127">
                  <c:v>08.05.2021</c:v>
                </c:pt>
                <c:pt idx="128">
                  <c:v>09.05.2021</c:v>
                </c:pt>
                <c:pt idx="129">
                  <c:v>10.05.2021</c:v>
                </c:pt>
                <c:pt idx="130">
                  <c:v>11.05.2021</c:v>
                </c:pt>
                <c:pt idx="131">
                  <c:v>12.05.2021</c:v>
                </c:pt>
                <c:pt idx="132">
                  <c:v>13.05.2021</c:v>
                </c:pt>
                <c:pt idx="133">
                  <c:v>14.05.2021</c:v>
                </c:pt>
                <c:pt idx="134">
                  <c:v>15.05.2021</c:v>
                </c:pt>
                <c:pt idx="135">
                  <c:v>16.05.2021</c:v>
                </c:pt>
                <c:pt idx="136">
                  <c:v>17.05.2021</c:v>
                </c:pt>
                <c:pt idx="137">
                  <c:v>18.05.2021</c:v>
                </c:pt>
                <c:pt idx="138">
                  <c:v>19.05.2021</c:v>
                </c:pt>
                <c:pt idx="139">
                  <c:v>20.05.2021</c:v>
                </c:pt>
                <c:pt idx="140">
                  <c:v>21.05.2021</c:v>
                </c:pt>
                <c:pt idx="141">
                  <c:v>22.05.2021</c:v>
                </c:pt>
                <c:pt idx="142">
                  <c:v>23.05.2021</c:v>
                </c:pt>
                <c:pt idx="143">
                  <c:v>24.05.2021</c:v>
                </c:pt>
                <c:pt idx="144">
                  <c:v>25.05.2021</c:v>
                </c:pt>
                <c:pt idx="145">
                  <c:v>26.05.2021</c:v>
                </c:pt>
                <c:pt idx="146">
                  <c:v>27.05.2021</c:v>
                </c:pt>
                <c:pt idx="147">
                  <c:v>28.05.2021</c:v>
                </c:pt>
                <c:pt idx="148">
                  <c:v>29.05.2021</c:v>
                </c:pt>
                <c:pt idx="149">
                  <c:v>30.05.2021</c:v>
                </c:pt>
                <c:pt idx="150">
                  <c:v>31.05.2021</c:v>
                </c:pt>
                <c:pt idx="151">
                  <c:v>01.06.2021</c:v>
                </c:pt>
                <c:pt idx="152">
                  <c:v>02.06.2021</c:v>
                </c:pt>
                <c:pt idx="153">
                  <c:v>03.06.2021</c:v>
                </c:pt>
                <c:pt idx="154">
                  <c:v>04.06.2021</c:v>
                </c:pt>
                <c:pt idx="155">
                  <c:v>05.06.2021</c:v>
                </c:pt>
                <c:pt idx="156">
                  <c:v>06.06.2021</c:v>
                </c:pt>
                <c:pt idx="157">
                  <c:v>07.06.2021</c:v>
                </c:pt>
                <c:pt idx="158">
                  <c:v>08.06.2021</c:v>
                </c:pt>
                <c:pt idx="159">
                  <c:v>09.06.2021</c:v>
                </c:pt>
                <c:pt idx="160">
                  <c:v>10.06.2021</c:v>
                </c:pt>
                <c:pt idx="161">
                  <c:v>11.06.2021</c:v>
                </c:pt>
                <c:pt idx="162">
                  <c:v>12.06.2021</c:v>
                </c:pt>
                <c:pt idx="163">
                  <c:v>13.06.2021</c:v>
                </c:pt>
                <c:pt idx="164">
                  <c:v>14.06.2021</c:v>
                </c:pt>
                <c:pt idx="165">
                  <c:v>15.06.2021</c:v>
                </c:pt>
                <c:pt idx="166">
                  <c:v>16.06.2021</c:v>
                </c:pt>
                <c:pt idx="167">
                  <c:v>17.06.2021</c:v>
                </c:pt>
                <c:pt idx="168">
                  <c:v>18.06.2021</c:v>
                </c:pt>
                <c:pt idx="169">
                  <c:v>19.06.2021</c:v>
                </c:pt>
                <c:pt idx="170">
                  <c:v>20.06.2021</c:v>
                </c:pt>
                <c:pt idx="171">
                  <c:v>21.06.2021</c:v>
                </c:pt>
                <c:pt idx="172">
                  <c:v>22.06.2021</c:v>
                </c:pt>
                <c:pt idx="173">
                  <c:v>23.06.2021</c:v>
                </c:pt>
                <c:pt idx="174">
                  <c:v>24.06.2021</c:v>
                </c:pt>
                <c:pt idx="175">
                  <c:v>25.06.2021</c:v>
                </c:pt>
                <c:pt idx="176">
                  <c:v>26.06.2021</c:v>
                </c:pt>
                <c:pt idx="177">
                  <c:v>27.06.2021</c:v>
                </c:pt>
                <c:pt idx="178">
                  <c:v>28.06.2021</c:v>
                </c:pt>
                <c:pt idx="179">
                  <c:v>29.06.2021</c:v>
                </c:pt>
                <c:pt idx="180">
                  <c:v>30.06.2021</c:v>
                </c:pt>
                <c:pt idx="181">
                  <c:v>01.07.2021</c:v>
                </c:pt>
                <c:pt idx="182">
                  <c:v>02.07.2021</c:v>
                </c:pt>
                <c:pt idx="183">
                  <c:v>03.07.2021</c:v>
                </c:pt>
                <c:pt idx="184">
                  <c:v>04.07.2021</c:v>
                </c:pt>
                <c:pt idx="185">
                  <c:v>05.07.2021</c:v>
                </c:pt>
                <c:pt idx="186">
                  <c:v>06.07.2021</c:v>
                </c:pt>
                <c:pt idx="187">
                  <c:v>07.07.2021</c:v>
                </c:pt>
                <c:pt idx="188">
                  <c:v>08.07.2021</c:v>
                </c:pt>
                <c:pt idx="189">
                  <c:v>09.07.2021</c:v>
                </c:pt>
                <c:pt idx="190">
                  <c:v>10.07.2021</c:v>
                </c:pt>
                <c:pt idx="191">
                  <c:v>11.07.2021</c:v>
                </c:pt>
                <c:pt idx="192">
                  <c:v>12.07.2021</c:v>
                </c:pt>
                <c:pt idx="193">
                  <c:v>13.07.2021</c:v>
                </c:pt>
                <c:pt idx="194">
                  <c:v>14.07.2021</c:v>
                </c:pt>
                <c:pt idx="195">
                  <c:v>15.07.2021</c:v>
                </c:pt>
                <c:pt idx="196">
                  <c:v>16.07.2021</c:v>
                </c:pt>
                <c:pt idx="197">
                  <c:v>17.07.2021</c:v>
                </c:pt>
                <c:pt idx="198">
                  <c:v>18.07.2021</c:v>
                </c:pt>
                <c:pt idx="199">
                  <c:v>19.07.2021</c:v>
                </c:pt>
                <c:pt idx="200">
                  <c:v>20.07.2021</c:v>
                </c:pt>
                <c:pt idx="201">
                  <c:v>21.07.2021</c:v>
                </c:pt>
                <c:pt idx="202">
                  <c:v>22.07.2021</c:v>
                </c:pt>
                <c:pt idx="203">
                  <c:v>23.07.2021</c:v>
                </c:pt>
                <c:pt idx="204">
                  <c:v>24.07.2021</c:v>
                </c:pt>
                <c:pt idx="205">
                  <c:v>25.07.2021</c:v>
                </c:pt>
                <c:pt idx="206">
                  <c:v>26.07.2021</c:v>
                </c:pt>
                <c:pt idx="207">
                  <c:v>27.07.2021</c:v>
                </c:pt>
                <c:pt idx="208">
                  <c:v>28.07.2021</c:v>
                </c:pt>
                <c:pt idx="209">
                  <c:v>29.07.2021</c:v>
                </c:pt>
                <c:pt idx="210">
                  <c:v>30.07.2021</c:v>
                </c:pt>
                <c:pt idx="211">
                  <c:v>31.07.2021</c:v>
                </c:pt>
                <c:pt idx="212">
                  <c:v>01.08.2021</c:v>
                </c:pt>
                <c:pt idx="213">
                  <c:v>02.08.2021</c:v>
                </c:pt>
                <c:pt idx="214">
                  <c:v>03.08.2021</c:v>
                </c:pt>
                <c:pt idx="215">
                  <c:v>04.08.2021</c:v>
                </c:pt>
                <c:pt idx="216">
                  <c:v>05.08.2021</c:v>
                </c:pt>
                <c:pt idx="217">
                  <c:v>06.08.2021</c:v>
                </c:pt>
                <c:pt idx="218">
                  <c:v>07.08.2021</c:v>
                </c:pt>
                <c:pt idx="219">
                  <c:v>08.08.2021</c:v>
                </c:pt>
                <c:pt idx="220">
                  <c:v>09.08.2021</c:v>
                </c:pt>
                <c:pt idx="221">
                  <c:v>10.08.2021</c:v>
                </c:pt>
                <c:pt idx="222">
                  <c:v>11.08.2021</c:v>
                </c:pt>
                <c:pt idx="223">
                  <c:v>12.08.2021</c:v>
                </c:pt>
                <c:pt idx="224">
                  <c:v>13.08.2021</c:v>
                </c:pt>
                <c:pt idx="225">
                  <c:v>14.08.2021</c:v>
                </c:pt>
                <c:pt idx="226">
                  <c:v>15.08.2021</c:v>
                </c:pt>
                <c:pt idx="227">
                  <c:v>16.08.2021</c:v>
                </c:pt>
                <c:pt idx="228">
                  <c:v>17.08.2021</c:v>
                </c:pt>
                <c:pt idx="229">
                  <c:v>18.08.2021</c:v>
                </c:pt>
                <c:pt idx="230">
                  <c:v>19.08.2021</c:v>
                </c:pt>
                <c:pt idx="231">
                  <c:v>20.08.2021</c:v>
                </c:pt>
                <c:pt idx="232">
                  <c:v>21.08.2021</c:v>
                </c:pt>
                <c:pt idx="233">
                  <c:v>22.08.2021</c:v>
                </c:pt>
                <c:pt idx="234">
                  <c:v>23.08.2021</c:v>
                </c:pt>
                <c:pt idx="235">
                  <c:v>24.08.2021</c:v>
                </c:pt>
                <c:pt idx="236">
                  <c:v>25.08.2021</c:v>
                </c:pt>
                <c:pt idx="237">
                  <c:v>26.08.2021</c:v>
                </c:pt>
                <c:pt idx="238">
                  <c:v>27.08.2021</c:v>
                </c:pt>
                <c:pt idx="239">
                  <c:v>28.08.2021</c:v>
                </c:pt>
                <c:pt idx="240">
                  <c:v>29.08.2021</c:v>
                </c:pt>
                <c:pt idx="241">
                  <c:v>30.08.2021</c:v>
                </c:pt>
                <c:pt idx="242">
                  <c:v>31.08.2021</c:v>
                </c:pt>
                <c:pt idx="243">
                  <c:v>01.09.2021</c:v>
                </c:pt>
                <c:pt idx="244">
                  <c:v>02.09.2021</c:v>
                </c:pt>
                <c:pt idx="245">
                  <c:v>03.09.2021</c:v>
                </c:pt>
                <c:pt idx="246">
                  <c:v>04.09.2021</c:v>
                </c:pt>
                <c:pt idx="247">
                  <c:v>05.09.2021</c:v>
                </c:pt>
                <c:pt idx="248">
                  <c:v>06.09.2021</c:v>
                </c:pt>
                <c:pt idx="249">
                  <c:v>07.09.2021</c:v>
                </c:pt>
                <c:pt idx="250">
                  <c:v>08.09.2021</c:v>
                </c:pt>
                <c:pt idx="251">
                  <c:v>09.09.2021</c:v>
                </c:pt>
                <c:pt idx="252">
                  <c:v>10.09.2021</c:v>
                </c:pt>
                <c:pt idx="253">
                  <c:v>11.09.2021</c:v>
                </c:pt>
                <c:pt idx="254">
                  <c:v>12.09.2021</c:v>
                </c:pt>
                <c:pt idx="255">
                  <c:v>13.09.2021</c:v>
                </c:pt>
                <c:pt idx="256">
                  <c:v>14.09.2021</c:v>
                </c:pt>
                <c:pt idx="257">
                  <c:v>15.09.2021</c:v>
                </c:pt>
                <c:pt idx="258">
                  <c:v>16.09.2021</c:v>
                </c:pt>
                <c:pt idx="259">
                  <c:v>17.09.2021</c:v>
                </c:pt>
                <c:pt idx="260">
                  <c:v>18.09.2021</c:v>
                </c:pt>
                <c:pt idx="261">
                  <c:v>19.09.2021</c:v>
                </c:pt>
                <c:pt idx="262">
                  <c:v>20.09.2021</c:v>
                </c:pt>
                <c:pt idx="263">
                  <c:v>21.09.2021</c:v>
                </c:pt>
                <c:pt idx="264">
                  <c:v>22.09.2021</c:v>
                </c:pt>
                <c:pt idx="265">
                  <c:v>23.09.2021</c:v>
                </c:pt>
                <c:pt idx="266">
                  <c:v>24.09.2021</c:v>
                </c:pt>
                <c:pt idx="267">
                  <c:v>25.09.2021</c:v>
                </c:pt>
                <c:pt idx="268">
                  <c:v>26.09.2021</c:v>
                </c:pt>
                <c:pt idx="269">
                  <c:v>27.09.2021</c:v>
                </c:pt>
                <c:pt idx="270">
                  <c:v>28.09.2021</c:v>
                </c:pt>
                <c:pt idx="271">
                  <c:v>29.09.2021</c:v>
                </c:pt>
                <c:pt idx="272">
                  <c:v>30.09.2021</c:v>
                </c:pt>
                <c:pt idx="273">
                  <c:v>01.10.2021</c:v>
                </c:pt>
                <c:pt idx="274">
                  <c:v>02.10.2021</c:v>
                </c:pt>
                <c:pt idx="275">
                  <c:v>03.10.2021</c:v>
                </c:pt>
                <c:pt idx="276">
                  <c:v>04.10.2021</c:v>
                </c:pt>
                <c:pt idx="277">
                  <c:v>05.10.2021</c:v>
                </c:pt>
                <c:pt idx="278">
                  <c:v>06.10.2021</c:v>
                </c:pt>
                <c:pt idx="279">
                  <c:v>07.10.2021</c:v>
                </c:pt>
                <c:pt idx="280">
                  <c:v>08.10.2021</c:v>
                </c:pt>
                <c:pt idx="281">
                  <c:v>09.10.2021</c:v>
                </c:pt>
                <c:pt idx="282">
                  <c:v>10.10.2021</c:v>
                </c:pt>
                <c:pt idx="283">
                  <c:v>11.10.2021</c:v>
                </c:pt>
                <c:pt idx="284">
                  <c:v>12.10.2021</c:v>
                </c:pt>
                <c:pt idx="285">
                  <c:v>13.10.2021</c:v>
                </c:pt>
                <c:pt idx="286">
                  <c:v>14.10.2021</c:v>
                </c:pt>
                <c:pt idx="287">
                  <c:v>15.10.2021</c:v>
                </c:pt>
                <c:pt idx="288">
                  <c:v>16.10.2021</c:v>
                </c:pt>
                <c:pt idx="289">
                  <c:v>17.10.2021</c:v>
                </c:pt>
                <c:pt idx="290">
                  <c:v>18.10.2021</c:v>
                </c:pt>
                <c:pt idx="291">
                  <c:v>19.10.2021</c:v>
                </c:pt>
                <c:pt idx="292">
                  <c:v>20.10.2021</c:v>
                </c:pt>
                <c:pt idx="293">
                  <c:v>21.10.2021</c:v>
                </c:pt>
                <c:pt idx="294">
                  <c:v>22.10.2021</c:v>
                </c:pt>
                <c:pt idx="295">
                  <c:v>23.10.2021</c:v>
                </c:pt>
                <c:pt idx="296">
                  <c:v>24.10.2021</c:v>
                </c:pt>
                <c:pt idx="297">
                  <c:v>25.10.2021</c:v>
                </c:pt>
                <c:pt idx="298">
                  <c:v>26.10.2021</c:v>
                </c:pt>
                <c:pt idx="299">
                  <c:v>27.10.2021</c:v>
                </c:pt>
                <c:pt idx="300">
                  <c:v>28.10.2021</c:v>
                </c:pt>
                <c:pt idx="301">
                  <c:v>29.10.2021</c:v>
                </c:pt>
                <c:pt idx="302">
                  <c:v>30.10.2021</c:v>
                </c:pt>
                <c:pt idx="303">
                  <c:v>31.10.2021</c:v>
                </c:pt>
                <c:pt idx="304">
                  <c:v>01.11.2021</c:v>
                </c:pt>
                <c:pt idx="305">
                  <c:v>02.11.2021</c:v>
                </c:pt>
                <c:pt idx="306">
                  <c:v>03.11.2021</c:v>
                </c:pt>
                <c:pt idx="307">
                  <c:v>04.11.2021</c:v>
                </c:pt>
                <c:pt idx="308">
                  <c:v>05.11.2021</c:v>
                </c:pt>
                <c:pt idx="309">
                  <c:v>06.11.2021</c:v>
                </c:pt>
                <c:pt idx="310">
                  <c:v>07.11.2021</c:v>
                </c:pt>
                <c:pt idx="311">
                  <c:v>08.11.2021</c:v>
                </c:pt>
                <c:pt idx="312">
                  <c:v>09.11.2021</c:v>
                </c:pt>
                <c:pt idx="313">
                  <c:v>10.11.2021</c:v>
                </c:pt>
                <c:pt idx="314">
                  <c:v>11.11.2021</c:v>
                </c:pt>
                <c:pt idx="315">
                  <c:v>12.11.2021</c:v>
                </c:pt>
                <c:pt idx="316">
                  <c:v>13.11.2021</c:v>
                </c:pt>
                <c:pt idx="317">
                  <c:v>14.11.2021</c:v>
                </c:pt>
                <c:pt idx="318">
                  <c:v>15.11.2021</c:v>
                </c:pt>
                <c:pt idx="319">
                  <c:v>16.11.2021</c:v>
                </c:pt>
                <c:pt idx="320">
                  <c:v>17.11.2021</c:v>
                </c:pt>
                <c:pt idx="321">
                  <c:v>18.11.2021</c:v>
                </c:pt>
                <c:pt idx="322">
                  <c:v>19.11.2021</c:v>
                </c:pt>
                <c:pt idx="323">
                  <c:v>20.11.2021</c:v>
                </c:pt>
                <c:pt idx="324">
                  <c:v>21.11.2021</c:v>
                </c:pt>
                <c:pt idx="325">
                  <c:v>22.11.2021</c:v>
                </c:pt>
                <c:pt idx="326">
                  <c:v>23.11.2021</c:v>
                </c:pt>
                <c:pt idx="327">
                  <c:v>24.11.2021</c:v>
                </c:pt>
                <c:pt idx="328">
                  <c:v>25.11.2021</c:v>
                </c:pt>
                <c:pt idx="329">
                  <c:v>26.11.2021</c:v>
                </c:pt>
                <c:pt idx="330">
                  <c:v>27.11.2021</c:v>
                </c:pt>
                <c:pt idx="331">
                  <c:v>28.11.2021</c:v>
                </c:pt>
                <c:pt idx="332">
                  <c:v>29.11.2021</c:v>
                </c:pt>
                <c:pt idx="333">
                  <c:v>30.11.2021</c:v>
                </c:pt>
                <c:pt idx="334">
                  <c:v>01.12.2021</c:v>
                </c:pt>
                <c:pt idx="335">
                  <c:v>02.12.2021</c:v>
                </c:pt>
                <c:pt idx="336">
                  <c:v>03.12.2021</c:v>
                </c:pt>
                <c:pt idx="337">
                  <c:v>04.12.2021</c:v>
                </c:pt>
                <c:pt idx="338">
                  <c:v>05.12.2021</c:v>
                </c:pt>
                <c:pt idx="339">
                  <c:v>06.12.2021</c:v>
                </c:pt>
                <c:pt idx="340">
                  <c:v>07.12.2021</c:v>
                </c:pt>
                <c:pt idx="341">
                  <c:v>08.12.2021</c:v>
                </c:pt>
                <c:pt idx="342">
                  <c:v>09.12.2021</c:v>
                </c:pt>
                <c:pt idx="343">
                  <c:v>10.12.2021</c:v>
                </c:pt>
                <c:pt idx="344">
                  <c:v>11.12.2021</c:v>
                </c:pt>
                <c:pt idx="345">
                  <c:v>12.12.2021</c:v>
                </c:pt>
                <c:pt idx="346">
                  <c:v>13.12.2021</c:v>
                </c:pt>
                <c:pt idx="347">
                  <c:v>14.12.2021</c:v>
                </c:pt>
                <c:pt idx="348">
                  <c:v>15.12.2021</c:v>
                </c:pt>
                <c:pt idx="349">
                  <c:v>16.12.2021</c:v>
                </c:pt>
                <c:pt idx="350">
                  <c:v>17.12.2021</c:v>
                </c:pt>
                <c:pt idx="351">
                  <c:v>18.12.2021</c:v>
                </c:pt>
                <c:pt idx="352">
                  <c:v>19.12.2021</c:v>
                </c:pt>
                <c:pt idx="353">
                  <c:v>20.12.2021</c:v>
                </c:pt>
                <c:pt idx="354">
                  <c:v>21.12.2021</c:v>
                </c:pt>
                <c:pt idx="355">
                  <c:v>22.12.2021</c:v>
                </c:pt>
                <c:pt idx="356">
                  <c:v>23.12.2021</c:v>
                </c:pt>
                <c:pt idx="357">
                  <c:v>24.12.2021</c:v>
                </c:pt>
                <c:pt idx="358">
                  <c:v>25.12.2021</c:v>
                </c:pt>
                <c:pt idx="359">
                  <c:v>26.12.2021</c:v>
                </c:pt>
                <c:pt idx="360">
                  <c:v>27.12.2021</c:v>
                </c:pt>
                <c:pt idx="361">
                  <c:v>28.12.2021</c:v>
                </c:pt>
                <c:pt idx="362">
                  <c:v>29.12.2021</c:v>
                </c:pt>
                <c:pt idx="363">
                  <c:v>30.12.2021</c:v>
                </c:pt>
                <c:pt idx="364">
                  <c:v>31.12.2021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18034</c:v>
                </c:pt>
                <c:pt idx="1">
                  <c:v>18072</c:v>
                </c:pt>
                <c:pt idx="2">
                  <c:v>18088</c:v>
                </c:pt>
                <c:pt idx="3">
                  <c:v>18126</c:v>
                </c:pt>
                <c:pt idx="4">
                  <c:v>18160</c:v>
                </c:pt>
                <c:pt idx="5">
                  <c:v>18206</c:v>
                </c:pt>
                <c:pt idx="6">
                  <c:v>18281</c:v>
                </c:pt>
                <c:pt idx="7">
                  <c:v>18352</c:v>
                </c:pt>
                <c:pt idx="8">
                  <c:v>18409</c:v>
                </c:pt>
                <c:pt idx="9">
                  <c:v>18441</c:v>
                </c:pt>
                <c:pt idx="10">
                  <c:v>18475</c:v>
                </c:pt>
                <c:pt idx="11">
                  <c:v>18502</c:v>
                </c:pt>
                <c:pt idx="12">
                  <c:v>18544</c:v>
                </c:pt>
                <c:pt idx="13">
                  <c:v>18573</c:v>
                </c:pt>
                <c:pt idx="14">
                  <c:v>18596</c:v>
                </c:pt>
                <c:pt idx="15">
                  <c:v>18636</c:v>
                </c:pt>
                <c:pt idx="16">
                  <c:v>18664</c:v>
                </c:pt>
                <c:pt idx="17">
                  <c:v>18708</c:v>
                </c:pt>
                <c:pt idx="18">
                  <c:v>18727</c:v>
                </c:pt>
                <c:pt idx="19">
                  <c:v>18723</c:v>
                </c:pt>
                <c:pt idx="20">
                  <c:v>18757</c:v>
                </c:pt>
                <c:pt idx="21">
                  <c:v>18778</c:v>
                </c:pt>
                <c:pt idx="22">
                  <c:v>18780</c:v>
                </c:pt>
                <c:pt idx="23">
                  <c:v>18804</c:v>
                </c:pt>
                <c:pt idx="24">
                  <c:v>18807</c:v>
                </c:pt>
                <c:pt idx="25">
                  <c:v>18826</c:v>
                </c:pt>
                <c:pt idx="26">
                  <c:v>18828</c:v>
                </c:pt>
                <c:pt idx="27">
                  <c:v>18833</c:v>
                </c:pt>
                <c:pt idx="28">
                  <c:v>18840</c:v>
                </c:pt>
                <c:pt idx="29">
                  <c:v>18840</c:v>
                </c:pt>
                <c:pt idx="30">
                  <c:v>18841</c:v>
                </c:pt>
                <c:pt idx="31">
                  <c:v>18851</c:v>
                </c:pt>
                <c:pt idx="32">
                  <c:v>18870</c:v>
                </c:pt>
                <c:pt idx="33">
                  <c:v>18886</c:v>
                </c:pt>
                <c:pt idx="34">
                  <c:v>18889</c:v>
                </c:pt>
                <c:pt idx="35">
                  <c:v>18896</c:v>
                </c:pt>
                <c:pt idx="36">
                  <c:v>18898</c:v>
                </c:pt>
                <c:pt idx="37">
                  <c:v>18914</c:v>
                </c:pt>
                <c:pt idx="38">
                  <c:v>18921</c:v>
                </c:pt>
                <c:pt idx="39">
                  <c:v>18928</c:v>
                </c:pt>
                <c:pt idx="40">
                  <c:v>18952</c:v>
                </c:pt>
                <c:pt idx="41">
                  <c:v>18948</c:v>
                </c:pt>
                <c:pt idx="42">
                  <c:v>18965</c:v>
                </c:pt>
                <c:pt idx="43">
                  <c:v>18974</c:v>
                </c:pt>
                <c:pt idx="44">
                  <c:v>18998</c:v>
                </c:pt>
                <c:pt idx="45">
                  <c:v>19033</c:v>
                </c:pt>
                <c:pt idx="46">
                  <c:v>19068</c:v>
                </c:pt>
                <c:pt idx="47">
                  <c:v>19063</c:v>
                </c:pt>
                <c:pt idx="48">
                  <c:v>19091</c:v>
                </c:pt>
                <c:pt idx="49">
                  <c:v>19149</c:v>
                </c:pt>
                <c:pt idx="50">
                  <c:v>19187</c:v>
                </c:pt>
                <c:pt idx="51">
                  <c:v>19236</c:v>
                </c:pt>
                <c:pt idx="52">
                  <c:v>19268</c:v>
                </c:pt>
                <c:pt idx="53">
                  <c:v>19278</c:v>
                </c:pt>
                <c:pt idx="54">
                  <c:v>19294</c:v>
                </c:pt>
                <c:pt idx="55">
                  <c:v>19314</c:v>
                </c:pt>
                <c:pt idx="56">
                  <c:v>19335</c:v>
                </c:pt>
                <c:pt idx="57">
                  <c:v>19361</c:v>
                </c:pt>
                <c:pt idx="58">
                  <c:v>19368</c:v>
                </c:pt>
                <c:pt idx="59">
                  <c:v>19401</c:v>
                </c:pt>
                <c:pt idx="60">
                  <c:v>19413</c:v>
                </c:pt>
                <c:pt idx="61">
                  <c:v>19442</c:v>
                </c:pt>
                <c:pt idx="62">
                  <c:v>19477</c:v>
                </c:pt>
                <c:pt idx="63">
                  <c:v>19488</c:v>
                </c:pt>
                <c:pt idx="64">
                  <c:v>19509</c:v>
                </c:pt>
                <c:pt idx="65">
                  <c:v>19519</c:v>
                </c:pt>
                <c:pt idx="66">
                  <c:v>19691</c:v>
                </c:pt>
                <c:pt idx="67">
                  <c:v>19855</c:v>
                </c:pt>
                <c:pt idx="68">
                  <c:v>19965</c:v>
                </c:pt>
                <c:pt idx="69">
                  <c:v>20009</c:v>
                </c:pt>
                <c:pt idx="70">
                  <c:v>20058</c:v>
                </c:pt>
                <c:pt idx="71">
                  <c:v>20110</c:v>
                </c:pt>
                <c:pt idx="72">
                  <c:v>20152</c:v>
                </c:pt>
                <c:pt idx="73">
                  <c:v>20168</c:v>
                </c:pt>
                <c:pt idx="74">
                  <c:v>20186</c:v>
                </c:pt>
                <c:pt idx="75">
                  <c:v>20210</c:v>
                </c:pt>
                <c:pt idx="76">
                  <c:v>20268</c:v>
                </c:pt>
                <c:pt idx="77">
                  <c:v>20292</c:v>
                </c:pt>
                <c:pt idx="78">
                  <c:v>20334</c:v>
                </c:pt>
                <c:pt idx="79">
                  <c:v>20535</c:v>
                </c:pt>
                <c:pt idx="80">
                  <c:v>20692</c:v>
                </c:pt>
                <c:pt idx="81">
                  <c:v>20826</c:v>
                </c:pt>
                <c:pt idx="82">
                  <c:v>20931</c:v>
                </c:pt>
                <c:pt idx="83">
                  <c:v>21012</c:v>
                </c:pt>
                <c:pt idx="84">
                  <c:v>21059</c:v>
                </c:pt>
                <c:pt idx="85">
                  <c:v>21100</c:v>
                </c:pt>
                <c:pt idx="86">
                  <c:v>21132</c:v>
                </c:pt>
                <c:pt idx="87">
                  <c:v>21206</c:v>
                </c:pt>
                <c:pt idx="88">
                  <c:v>21230</c:v>
                </c:pt>
                <c:pt idx="89">
                  <c:v>21290</c:v>
                </c:pt>
                <c:pt idx="90">
                  <c:v>21324</c:v>
                </c:pt>
                <c:pt idx="91">
                  <c:v>21336</c:v>
                </c:pt>
                <c:pt idx="92">
                  <c:v>21413</c:v>
                </c:pt>
                <c:pt idx="93">
                  <c:v>21499</c:v>
                </c:pt>
                <c:pt idx="94">
                  <c:v>21561</c:v>
                </c:pt>
                <c:pt idx="95">
                  <c:v>21615</c:v>
                </c:pt>
                <c:pt idx="96">
                  <c:v>21667</c:v>
                </c:pt>
                <c:pt idx="97">
                  <c:v>21739</c:v>
                </c:pt>
                <c:pt idx="98">
                  <c:v>21855</c:v>
                </c:pt>
                <c:pt idx="99">
                  <c:v>21862</c:v>
                </c:pt>
                <c:pt idx="100">
                  <c:v>21885</c:v>
                </c:pt>
                <c:pt idx="101">
                  <c:v>21940</c:v>
                </c:pt>
                <c:pt idx="102">
                  <c:v>21987</c:v>
                </c:pt>
                <c:pt idx="103">
                  <c:v>22022</c:v>
                </c:pt>
                <c:pt idx="104">
                  <c:v>22082</c:v>
                </c:pt>
                <c:pt idx="105">
                  <c:v>22111</c:v>
                </c:pt>
                <c:pt idx="106">
                  <c:v>22145</c:v>
                </c:pt>
                <c:pt idx="107">
                  <c:v>22438</c:v>
                </c:pt>
                <c:pt idx="108">
                  <c:v>22453</c:v>
                </c:pt>
                <c:pt idx="109">
                  <c:v>22453</c:v>
                </c:pt>
                <c:pt idx="110">
                  <c:v>22439</c:v>
                </c:pt>
                <c:pt idx="111">
                  <c:v>22454</c:v>
                </c:pt>
                <c:pt idx="112">
                  <c:v>22457</c:v>
                </c:pt>
                <c:pt idx="113">
                  <c:v>22454</c:v>
                </c:pt>
                <c:pt idx="114">
                  <c:v>22449</c:v>
                </c:pt>
                <c:pt idx="115">
                  <c:v>22451</c:v>
                </c:pt>
                <c:pt idx="116">
                  <c:v>22450</c:v>
                </c:pt>
                <c:pt idx="117">
                  <c:v>22491</c:v>
                </c:pt>
                <c:pt idx="118">
                  <c:v>22522</c:v>
                </c:pt>
                <c:pt idx="119">
                  <c:v>22532</c:v>
                </c:pt>
                <c:pt idx="120">
                  <c:v>22554</c:v>
                </c:pt>
                <c:pt idx="121">
                  <c:v>22572</c:v>
                </c:pt>
                <c:pt idx="122">
                  <c:v>22588</c:v>
                </c:pt>
                <c:pt idx="123">
                  <c:v>22598</c:v>
                </c:pt>
                <c:pt idx="124">
                  <c:v>22609</c:v>
                </c:pt>
                <c:pt idx="125">
                  <c:v>22617</c:v>
                </c:pt>
                <c:pt idx="126">
                  <c:v>22621</c:v>
                </c:pt>
                <c:pt idx="127">
                  <c:v>22636</c:v>
                </c:pt>
                <c:pt idx="128">
                  <c:v>22654</c:v>
                </c:pt>
                <c:pt idx="129">
                  <c:v>22664</c:v>
                </c:pt>
                <c:pt idx="130">
                  <c:v>22721</c:v>
                </c:pt>
                <c:pt idx="131">
                  <c:v>22773</c:v>
                </c:pt>
                <c:pt idx="132">
                  <c:v>22804</c:v>
                </c:pt>
                <c:pt idx="133">
                  <c:v>22840</c:v>
                </c:pt>
                <c:pt idx="134">
                  <c:v>22862</c:v>
                </c:pt>
                <c:pt idx="135">
                  <c:v>22883</c:v>
                </c:pt>
                <c:pt idx="136">
                  <c:v>22892</c:v>
                </c:pt>
                <c:pt idx="137">
                  <c:v>22904</c:v>
                </c:pt>
                <c:pt idx="138">
                  <c:v>22940</c:v>
                </c:pt>
                <c:pt idx="139">
                  <c:v>22960</c:v>
                </c:pt>
                <c:pt idx="140">
                  <c:v>22979</c:v>
                </c:pt>
                <c:pt idx="141">
                  <c:v>22995</c:v>
                </c:pt>
                <c:pt idx="142">
                  <c:v>23009</c:v>
                </c:pt>
                <c:pt idx="143">
                  <c:v>23024</c:v>
                </c:pt>
                <c:pt idx="144">
                  <c:v>23036</c:v>
                </c:pt>
                <c:pt idx="145">
                  <c:v>23049</c:v>
                </c:pt>
                <c:pt idx="146">
                  <c:v>23061</c:v>
                </c:pt>
                <c:pt idx="147">
                  <c:v>23082</c:v>
                </c:pt>
                <c:pt idx="148">
                  <c:v>23085</c:v>
                </c:pt>
                <c:pt idx="149">
                  <c:v>23114</c:v>
                </c:pt>
                <c:pt idx="150">
                  <c:v>23130</c:v>
                </c:pt>
                <c:pt idx="151">
                  <c:v>23141</c:v>
                </c:pt>
                <c:pt idx="152">
                  <c:v>23181</c:v>
                </c:pt>
                <c:pt idx="153">
                  <c:v>23206</c:v>
                </c:pt>
                <c:pt idx="154">
                  <c:v>23231</c:v>
                </c:pt>
                <c:pt idx="155">
                  <c:v>23257</c:v>
                </c:pt>
                <c:pt idx="156">
                  <c:v>23278</c:v>
                </c:pt>
                <c:pt idx="157">
                  <c:v>23288</c:v>
                </c:pt>
                <c:pt idx="158">
                  <c:v>23302</c:v>
                </c:pt>
                <c:pt idx="159">
                  <c:v>23339</c:v>
                </c:pt>
                <c:pt idx="160">
                  <c:v>23390</c:v>
                </c:pt>
                <c:pt idx="161">
                  <c:v>23400</c:v>
                </c:pt>
                <c:pt idx="162">
                  <c:v>23399</c:v>
                </c:pt>
                <c:pt idx="163">
                  <c:v>23425</c:v>
                </c:pt>
                <c:pt idx="164">
                  <c:v>23486</c:v>
                </c:pt>
                <c:pt idx="165">
                  <c:v>23501</c:v>
                </c:pt>
                <c:pt idx="166">
                  <c:v>23521</c:v>
                </c:pt>
                <c:pt idx="167">
                  <c:v>23513</c:v>
                </c:pt>
                <c:pt idx="168">
                  <c:v>23525</c:v>
                </c:pt>
                <c:pt idx="169">
                  <c:v>23537</c:v>
                </c:pt>
                <c:pt idx="170">
                  <c:v>23536</c:v>
                </c:pt>
                <c:pt idx="171">
                  <c:v>23545</c:v>
                </c:pt>
                <c:pt idx="172">
                  <c:v>23554</c:v>
                </c:pt>
                <c:pt idx="173">
                  <c:v>23575</c:v>
                </c:pt>
                <c:pt idx="174">
                  <c:v>23599</c:v>
                </c:pt>
                <c:pt idx="175">
                  <c:v>23617</c:v>
                </c:pt>
                <c:pt idx="176">
                  <c:v>23624</c:v>
                </c:pt>
                <c:pt idx="177">
                  <c:v>23641</c:v>
                </c:pt>
                <c:pt idx="178">
                  <c:v>23667</c:v>
                </c:pt>
                <c:pt idx="179">
                  <c:v>23672</c:v>
                </c:pt>
                <c:pt idx="180">
                  <c:v>23671</c:v>
                </c:pt>
                <c:pt idx="181">
                  <c:v>23682</c:v>
                </c:pt>
                <c:pt idx="182">
                  <c:v>23676</c:v>
                </c:pt>
                <c:pt idx="183">
                  <c:v>23677</c:v>
                </c:pt>
                <c:pt idx="184">
                  <c:v>23685</c:v>
                </c:pt>
                <c:pt idx="185">
                  <c:v>23684</c:v>
                </c:pt>
                <c:pt idx="186">
                  <c:v>23691</c:v>
                </c:pt>
                <c:pt idx="187">
                  <c:v>23675</c:v>
                </c:pt>
                <c:pt idx="188">
                  <c:v>23691</c:v>
                </c:pt>
                <c:pt idx="189">
                  <c:v>23690</c:v>
                </c:pt>
                <c:pt idx="190">
                  <c:v>23699</c:v>
                </c:pt>
                <c:pt idx="191">
                  <c:v>23692</c:v>
                </c:pt>
                <c:pt idx="192">
                  <c:v>23692</c:v>
                </c:pt>
                <c:pt idx="193">
                  <c:v>23709</c:v>
                </c:pt>
                <c:pt idx="194">
                  <c:v>23722</c:v>
                </c:pt>
                <c:pt idx="195">
                  <c:v>23864</c:v>
                </c:pt>
                <c:pt idx="196">
                  <c:v>23932</c:v>
                </c:pt>
                <c:pt idx="197">
                  <c:v>24108</c:v>
                </c:pt>
                <c:pt idx="198">
                  <c:v>24085</c:v>
                </c:pt>
                <c:pt idx="199">
                  <c:v>24124</c:v>
                </c:pt>
                <c:pt idx="200">
                  <c:v>24167</c:v>
                </c:pt>
                <c:pt idx="201">
                  <c:v>24150</c:v>
                </c:pt>
                <c:pt idx="202">
                  <c:v>24172</c:v>
                </c:pt>
                <c:pt idx="203">
                  <c:v>24187</c:v>
                </c:pt>
                <c:pt idx="204">
                  <c:v>24188</c:v>
                </c:pt>
                <c:pt idx="205">
                  <c:v>24204</c:v>
                </c:pt>
                <c:pt idx="206">
                  <c:v>24206</c:v>
                </c:pt>
                <c:pt idx="207">
                  <c:v>24291</c:v>
                </c:pt>
                <c:pt idx="208">
                  <c:v>24399</c:v>
                </c:pt>
                <c:pt idx="209">
                  <c:v>24453</c:v>
                </c:pt>
                <c:pt idx="210">
                  <c:v>24480</c:v>
                </c:pt>
                <c:pt idx="211">
                  <c:v>24493</c:v>
                </c:pt>
                <c:pt idx="212">
                  <c:v>24502</c:v>
                </c:pt>
                <c:pt idx="213">
                  <c:v>24524</c:v>
                </c:pt>
                <c:pt idx="214">
                  <c:v>24532</c:v>
                </c:pt>
                <c:pt idx="215">
                  <c:v>24538</c:v>
                </c:pt>
                <c:pt idx="216">
                  <c:v>24528</c:v>
                </c:pt>
                <c:pt idx="217">
                  <c:v>24532</c:v>
                </c:pt>
                <c:pt idx="218">
                  <c:v>24543</c:v>
                </c:pt>
                <c:pt idx="219">
                  <c:v>24536</c:v>
                </c:pt>
                <c:pt idx="220">
                  <c:v>24540</c:v>
                </c:pt>
                <c:pt idx="221">
                  <c:v>24569</c:v>
                </c:pt>
                <c:pt idx="222">
                  <c:v>24602</c:v>
                </c:pt>
                <c:pt idx="223">
                  <c:v>24630</c:v>
                </c:pt>
                <c:pt idx="224">
                  <c:v>24651</c:v>
                </c:pt>
                <c:pt idx="225">
                  <c:v>24618</c:v>
                </c:pt>
                <c:pt idx="226">
                  <c:v>24599</c:v>
                </c:pt>
                <c:pt idx="227">
                  <c:v>24632</c:v>
                </c:pt>
                <c:pt idx="228">
                  <c:v>24694</c:v>
                </c:pt>
                <c:pt idx="229">
                  <c:v>24760</c:v>
                </c:pt>
                <c:pt idx="230">
                  <c:v>24773</c:v>
                </c:pt>
                <c:pt idx="231">
                  <c:v>24770</c:v>
                </c:pt>
                <c:pt idx="232">
                  <c:v>24775</c:v>
                </c:pt>
                <c:pt idx="233">
                  <c:v>24789</c:v>
                </c:pt>
                <c:pt idx="234">
                  <c:v>24793</c:v>
                </c:pt>
                <c:pt idx="235">
                  <c:v>24770</c:v>
                </c:pt>
                <c:pt idx="236">
                  <c:v>24788</c:v>
                </c:pt>
                <c:pt idx="237">
                  <c:v>24811</c:v>
                </c:pt>
                <c:pt idx="238">
                  <c:v>24819</c:v>
                </c:pt>
                <c:pt idx="239">
                  <c:v>24821</c:v>
                </c:pt>
                <c:pt idx="240">
                  <c:v>24813</c:v>
                </c:pt>
                <c:pt idx="241">
                  <c:v>24822</c:v>
                </c:pt>
                <c:pt idx="242">
                  <c:v>24825</c:v>
                </c:pt>
                <c:pt idx="243">
                  <c:v>24823</c:v>
                </c:pt>
                <c:pt idx="244">
                  <c:v>24821</c:v>
                </c:pt>
                <c:pt idx="245">
                  <c:v>24817</c:v>
                </c:pt>
                <c:pt idx="246">
                  <c:v>24823</c:v>
                </c:pt>
                <c:pt idx="247">
                  <c:v>24814</c:v>
                </c:pt>
                <c:pt idx="248">
                  <c:v>24811</c:v>
                </c:pt>
                <c:pt idx="249">
                  <c:v>24811</c:v>
                </c:pt>
                <c:pt idx="250">
                  <c:v>24812</c:v>
                </c:pt>
                <c:pt idx="251">
                  <c:v>24828</c:v>
                </c:pt>
                <c:pt idx="252">
                  <c:v>24836</c:v>
                </c:pt>
                <c:pt idx="253">
                  <c:v>24840</c:v>
                </c:pt>
                <c:pt idx="254">
                  <c:v>24836</c:v>
                </c:pt>
                <c:pt idx="255">
                  <c:v>24852</c:v>
                </c:pt>
                <c:pt idx="256">
                  <c:v>24868</c:v>
                </c:pt>
                <c:pt idx="257">
                  <c:v>24872</c:v>
                </c:pt>
                <c:pt idx="258">
                  <c:v>24900</c:v>
                </c:pt>
                <c:pt idx="259">
                  <c:v>24959</c:v>
                </c:pt>
                <c:pt idx="260">
                  <c:v>24970</c:v>
                </c:pt>
                <c:pt idx="261">
                  <c:v>24978</c:v>
                </c:pt>
                <c:pt idx="262">
                  <c:v>25017</c:v>
                </c:pt>
                <c:pt idx="263">
                  <c:v>25029</c:v>
                </c:pt>
                <c:pt idx="264">
                  <c:v>25046</c:v>
                </c:pt>
                <c:pt idx="265">
                  <c:v>25075</c:v>
                </c:pt>
                <c:pt idx="266">
                  <c:v>25098</c:v>
                </c:pt>
                <c:pt idx="267">
                  <c:v>25124</c:v>
                </c:pt>
                <c:pt idx="268">
                  <c:v>25146</c:v>
                </c:pt>
                <c:pt idx="269">
                  <c:v>25153</c:v>
                </c:pt>
                <c:pt idx="270">
                  <c:v>25163</c:v>
                </c:pt>
                <c:pt idx="271">
                  <c:v>25167</c:v>
                </c:pt>
                <c:pt idx="272">
                  <c:v>25178</c:v>
                </c:pt>
                <c:pt idx="273">
                  <c:v>25191</c:v>
                </c:pt>
                <c:pt idx="274">
                  <c:v>25218</c:v>
                </c:pt>
                <c:pt idx="275">
                  <c:v>25235</c:v>
                </c:pt>
                <c:pt idx="276">
                  <c:v>25229</c:v>
                </c:pt>
                <c:pt idx="277">
                  <c:v>25245</c:v>
                </c:pt>
                <c:pt idx="278">
                  <c:v>25263</c:v>
                </c:pt>
                <c:pt idx="279">
                  <c:v>25291</c:v>
                </c:pt>
                <c:pt idx="280">
                  <c:v>25301</c:v>
                </c:pt>
                <c:pt idx="281">
                  <c:v>25315</c:v>
                </c:pt>
                <c:pt idx="282">
                  <c:v>25334</c:v>
                </c:pt>
                <c:pt idx="283">
                  <c:v>25343</c:v>
                </c:pt>
                <c:pt idx="284">
                  <c:v>25351</c:v>
                </c:pt>
                <c:pt idx="285">
                  <c:v>25291</c:v>
                </c:pt>
                <c:pt idx="286">
                  <c:v>25250</c:v>
                </c:pt>
                <c:pt idx="287">
                  <c:v>25403</c:v>
                </c:pt>
                <c:pt idx="288">
                  <c:v>25543</c:v>
                </c:pt>
                <c:pt idx="289">
                  <c:v>25628</c:v>
                </c:pt>
                <c:pt idx="290">
                  <c:v>25699</c:v>
                </c:pt>
                <c:pt idx="291">
                  <c:v>25734</c:v>
                </c:pt>
                <c:pt idx="292">
                  <c:v>25772</c:v>
                </c:pt>
                <c:pt idx="293">
                  <c:v>25784</c:v>
                </c:pt>
                <c:pt idx="294">
                  <c:v>25805</c:v>
                </c:pt>
                <c:pt idx="295">
                  <c:v>25867</c:v>
                </c:pt>
                <c:pt idx="296">
                  <c:v>25884</c:v>
                </c:pt>
                <c:pt idx="297">
                  <c:v>25898</c:v>
                </c:pt>
                <c:pt idx="298">
                  <c:v>25914</c:v>
                </c:pt>
                <c:pt idx="299">
                  <c:v>25931</c:v>
                </c:pt>
                <c:pt idx="300">
                  <c:v>25941</c:v>
                </c:pt>
                <c:pt idx="301">
                  <c:v>25902</c:v>
                </c:pt>
                <c:pt idx="302">
                  <c:v>25956</c:v>
                </c:pt>
                <c:pt idx="303">
                  <c:v>25975</c:v>
                </c:pt>
                <c:pt idx="304">
                  <c:v>25983</c:v>
                </c:pt>
                <c:pt idx="305">
                  <c:v>26006</c:v>
                </c:pt>
                <c:pt idx="306">
                  <c:v>26020</c:v>
                </c:pt>
                <c:pt idx="307">
                  <c:v>26062</c:v>
                </c:pt>
                <c:pt idx="308">
                  <c:v>26078</c:v>
                </c:pt>
                <c:pt idx="309">
                  <c:v>26093</c:v>
                </c:pt>
                <c:pt idx="310">
                  <c:v>26117</c:v>
                </c:pt>
                <c:pt idx="311">
                  <c:v>26153</c:v>
                </c:pt>
                <c:pt idx="312">
                  <c:v>26173</c:v>
                </c:pt>
                <c:pt idx="313">
                  <c:v>26196</c:v>
                </c:pt>
                <c:pt idx="314">
                  <c:v>26222</c:v>
                </c:pt>
                <c:pt idx="315">
                  <c:v>26219</c:v>
                </c:pt>
                <c:pt idx="316">
                  <c:v>26258</c:v>
                </c:pt>
                <c:pt idx="317">
                  <c:v>26281</c:v>
                </c:pt>
                <c:pt idx="318">
                  <c:v>26322</c:v>
                </c:pt>
                <c:pt idx="319">
                  <c:v>26359</c:v>
                </c:pt>
                <c:pt idx="320">
                  <c:v>26365</c:v>
                </c:pt>
                <c:pt idx="321">
                  <c:v>26382</c:v>
                </c:pt>
                <c:pt idx="322">
                  <c:v>26390</c:v>
                </c:pt>
                <c:pt idx="323">
                  <c:v>26405</c:v>
                </c:pt>
                <c:pt idx="324">
                  <c:v>26429</c:v>
                </c:pt>
                <c:pt idx="325">
                  <c:v>26466</c:v>
                </c:pt>
                <c:pt idx="326">
                  <c:v>26472</c:v>
                </c:pt>
                <c:pt idx="327">
                  <c:v>26483</c:v>
                </c:pt>
                <c:pt idx="328">
                  <c:v>26494</c:v>
                </c:pt>
                <c:pt idx="329">
                  <c:v>26519</c:v>
                </c:pt>
                <c:pt idx="330">
                  <c:v>26542</c:v>
                </c:pt>
                <c:pt idx="331">
                  <c:v>26558</c:v>
                </c:pt>
                <c:pt idx="332">
                  <c:v>26565</c:v>
                </c:pt>
                <c:pt idx="333">
                  <c:v>26577</c:v>
                </c:pt>
                <c:pt idx="334">
                  <c:v>26584</c:v>
                </c:pt>
                <c:pt idx="335">
                  <c:v>26599</c:v>
                </c:pt>
                <c:pt idx="336">
                  <c:v>26616</c:v>
                </c:pt>
                <c:pt idx="337">
                  <c:v>26617</c:v>
                </c:pt>
                <c:pt idx="338">
                  <c:v>26635</c:v>
                </c:pt>
                <c:pt idx="339">
                  <c:v>26649</c:v>
                </c:pt>
                <c:pt idx="340">
                  <c:v>26667</c:v>
                </c:pt>
                <c:pt idx="341">
                  <c:v>26676</c:v>
                </c:pt>
                <c:pt idx="342">
                  <c:v>26674</c:v>
                </c:pt>
                <c:pt idx="343">
                  <c:v>26685</c:v>
                </c:pt>
                <c:pt idx="344">
                  <c:v>26755</c:v>
                </c:pt>
                <c:pt idx="345">
                  <c:v>26827</c:v>
                </c:pt>
                <c:pt idx="346">
                  <c:v>26864</c:v>
                </c:pt>
                <c:pt idx="347">
                  <c:v>26882</c:v>
                </c:pt>
                <c:pt idx="348">
                  <c:v>26887</c:v>
                </c:pt>
                <c:pt idx="349">
                  <c:v>26887</c:v>
                </c:pt>
                <c:pt idx="350">
                  <c:v>26903</c:v>
                </c:pt>
                <c:pt idx="351">
                  <c:v>26914</c:v>
                </c:pt>
                <c:pt idx="352">
                  <c:v>26907</c:v>
                </c:pt>
                <c:pt idx="353">
                  <c:v>26905</c:v>
                </c:pt>
                <c:pt idx="354">
                  <c:v>26923</c:v>
                </c:pt>
                <c:pt idx="355">
                  <c:v>26937</c:v>
                </c:pt>
                <c:pt idx="356">
                  <c:v>26937</c:v>
                </c:pt>
                <c:pt idx="357">
                  <c:v>26932</c:v>
                </c:pt>
                <c:pt idx="358">
                  <c:v>26926</c:v>
                </c:pt>
                <c:pt idx="359">
                  <c:v>26917</c:v>
                </c:pt>
                <c:pt idx="360">
                  <c:v>26920</c:v>
                </c:pt>
                <c:pt idx="361">
                  <c:v>26953</c:v>
                </c:pt>
                <c:pt idx="362">
                  <c:v>26975</c:v>
                </c:pt>
                <c:pt idx="363">
                  <c:v>26997</c:v>
                </c:pt>
                <c:pt idx="364">
                  <c:v>27015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A1-42FC-B767-114F77B837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773560"/>
        <c:axId val="390773888"/>
      </c:lineChart>
      <c:catAx>
        <c:axId val="39077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3888"/>
        <c:crosses val="autoZero"/>
        <c:auto val="1"/>
        <c:lblAlgn val="ctr"/>
        <c:lblOffset val="100"/>
        <c:noMultiLvlLbl val="0"/>
      </c:catAx>
      <c:valAx>
        <c:axId val="39077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E4218-8FD5-4DD4-B0B4-CBE112CB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srfdeville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85E453-F88D-4B9B-9DE3-C4231F7FAD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270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F4759-DCE2-49F3-82CB-766C88471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28BAF-F50A-4BB9-AC68-9745FDB9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539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srfdeville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srfdeville</dc:title>
  <dc:creator>Frederik Peiniger</dc:creator>
  <cp:lastModifiedBy>Frederik Peiniger</cp:lastModifiedBy>
  <cp:revision>1</cp:revision>
  <dcterms:created xsi:type="dcterms:W3CDTF">2022-01-12T20:31:33Z</dcterms:created>
  <dcterms:modified xsi:type="dcterms:W3CDTF">2022-01-12T20:31:50Z</dcterms:modified>
</cp:coreProperties>
</file>