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srfdeville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Sheet1!$A$2:$A$54</c:f>
              <c:strCache>
                <c:ptCount val="53"/>
                <c:pt idx="0">
                  <c:v>28.12.2020</c:v>
                </c:pt>
                <c:pt idx="1">
                  <c:v>04.01.2021</c:v>
                </c:pt>
                <c:pt idx="2">
                  <c:v>11.01.2021</c:v>
                </c:pt>
                <c:pt idx="3">
                  <c:v>18.01.2021</c:v>
                </c:pt>
                <c:pt idx="4">
                  <c:v>25.01.2021</c:v>
                </c:pt>
                <c:pt idx="5">
                  <c:v>01.02.2021</c:v>
                </c:pt>
                <c:pt idx="6">
                  <c:v>08.02.2021</c:v>
                </c:pt>
                <c:pt idx="7">
                  <c:v>15.02.2021</c:v>
                </c:pt>
                <c:pt idx="8">
                  <c:v>22.02.2021</c:v>
                </c:pt>
                <c:pt idx="9">
                  <c:v>01.03.2021</c:v>
                </c:pt>
                <c:pt idx="10">
                  <c:v>08.03.2021</c:v>
                </c:pt>
                <c:pt idx="11">
                  <c:v>15.03.2021</c:v>
                </c:pt>
                <c:pt idx="12">
                  <c:v>22.03.2021</c:v>
                </c:pt>
                <c:pt idx="13">
                  <c:v>29.03.2021</c:v>
                </c:pt>
                <c:pt idx="14">
                  <c:v>05.04.2021</c:v>
                </c:pt>
                <c:pt idx="15">
                  <c:v>12.04.2021</c:v>
                </c:pt>
                <c:pt idx="16">
                  <c:v>19.04.2021</c:v>
                </c:pt>
                <c:pt idx="17">
                  <c:v>26.04.2021</c:v>
                </c:pt>
                <c:pt idx="18">
                  <c:v>03.05.2021</c:v>
                </c:pt>
                <c:pt idx="19">
                  <c:v>10.05.2021</c:v>
                </c:pt>
                <c:pt idx="20">
                  <c:v>17.05.2021</c:v>
                </c:pt>
                <c:pt idx="21">
                  <c:v>24.05.2021</c:v>
                </c:pt>
                <c:pt idx="22">
                  <c:v>31.05.2021</c:v>
                </c:pt>
                <c:pt idx="23">
                  <c:v>07.06.2021</c:v>
                </c:pt>
                <c:pt idx="24">
                  <c:v>14.06.2021</c:v>
                </c:pt>
                <c:pt idx="25">
                  <c:v>21.06.2021</c:v>
                </c:pt>
                <c:pt idx="26">
                  <c:v>28.06.2021</c:v>
                </c:pt>
                <c:pt idx="27">
                  <c:v>05.07.2021</c:v>
                </c:pt>
                <c:pt idx="28">
                  <c:v>12.07.2021</c:v>
                </c:pt>
                <c:pt idx="29">
                  <c:v>19.07.2021</c:v>
                </c:pt>
                <c:pt idx="30">
                  <c:v>26.07.2021</c:v>
                </c:pt>
                <c:pt idx="31">
                  <c:v>02.08.2021</c:v>
                </c:pt>
                <c:pt idx="32">
                  <c:v>09.08.2021</c:v>
                </c:pt>
                <c:pt idx="33">
                  <c:v>16.08.2021</c:v>
                </c:pt>
                <c:pt idx="34">
                  <c:v>23.08.2021</c:v>
                </c:pt>
                <c:pt idx="35">
                  <c:v>30.08.2021</c:v>
                </c:pt>
                <c:pt idx="36">
                  <c:v>06.09.2021</c:v>
                </c:pt>
                <c:pt idx="37">
                  <c:v>13.09.2021</c:v>
                </c:pt>
                <c:pt idx="38">
                  <c:v>20.09.2021</c:v>
                </c:pt>
                <c:pt idx="39">
                  <c:v>27.09.2021</c:v>
                </c:pt>
                <c:pt idx="40">
                  <c:v>04.10.2021</c:v>
                </c:pt>
                <c:pt idx="41">
                  <c:v>11.10.2021</c:v>
                </c:pt>
                <c:pt idx="42">
                  <c:v>18.10.2021</c:v>
                </c:pt>
                <c:pt idx="43">
                  <c:v>25.10.2021</c:v>
                </c:pt>
                <c:pt idx="44">
                  <c:v>01.11.2021</c:v>
                </c:pt>
                <c:pt idx="45">
                  <c:v>08.11.2021</c:v>
                </c:pt>
                <c:pt idx="46">
                  <c:v>15.11.2021</c:v>
                </c:pt>
                <c:pt idx="47">
                  <c:v>22.11.2021</c:v>
                </c:pt>
                <c:pt idx="48">
                  <c:v>29.11.2021</c:v>
                </c:pt>
                <c:pt idx="49">
                  <c:v>06.12.2021</c:v>
                </c:pt>
                <c:pt idx="50">
                  <c:v>13.12.2021</c:v>
                </c:pt>
                <c:pt idx="51">
                  <c:v>20.12.2021</c:v>
                </c:pt>
                <c:pt idx="52">
                  <c:v>27.12.2021</c:v>
                </c:pt>
              </c:strCache>
            </c:strRef>
          </c:cat>
          <c:val>
            <c:numRef>
              <c:f>Sheet1!$B$2:$B$54</c:f>
              <c:numCache>
                <c:formatCode>General</c:formatCode>
                <c:ptCount val="53"/>
                <c:pt idx="0">
                  <c:v>18088</c:v>
                </c:pt>
                <c:pt idx="1">
                  <c:v>18441</c:v>
                </c:pt>
                <c:pt idx="2">
                  <c:v>18664</c:v>
                </c:pt>
                <c:pt idx="3">
                  <c:v>18804</c:v>
                </c:pt>
                <c:pt idx="4">
                  <c:v>18841</c:v>
                </c:pt>
                <c:pt idx="5">
                  <c:v>18914</c:v>
                </c:pt>
                <c:pt idx="6">
                  <c:v>18998</c:v>
                </c:pt>
                <c:pt idx="7">
                  <c:v>19236</c:v>
                </c:pt>
                <c:pt idx="8">
                  <c:v>19368</c:v>
                </c:pt>
                <c:pt idx="9">
                  <c:v>19519</c:v>
                </c:pt>
                <c:pt idx="10">
                  <c:v>20152</c:v>
                </c:pt>
                <c:pt idx="11">
                  <c:v>20535</c:v>
                </c:pt>
                <c:pt idx="12">
                  <c:v>21132</c:v>
                </c:pt>
                <c:pt idx="13">
                  <c:v>21499</c:v>
                </c:pt>
                <c:pt idx="14">
                  <c:v>21885</c:v>
                </c:pt>
                <c:pt idx="15">
                  <c:v>22438</c:v>
                </c:pt>
                <c:pt idx="16">
                  <c:v>22449</c:v>
                </c:pt>
                <c:pt idx="17">
                  <c:v>22572</c:v>
                </c:pt>
                <c:pt idx="18">
                  <c:v>22654</c:v>
                </c:pt>
                <c:pt idx="19">
                  <c:v>22883</c:v>
                </c:pt>
                <c:pt idx="20">
                  <c:v>23009</c:v>
                </c:pt>
                <c:pt idx="21">
                  <c:v>23114</c:v>
                </c:pt>
                <c:pt idx="22">
                  <c:v>23278</c:v>
                </c:pt>
                <c:pt idx="23">
                  <c:v>23425</c:v>
                </c:pt>
                <c:pt idx="24">
                  <c:v>23536</c:v>
                </c:pt>
                <c:pt idx="25">
                  <c:v>23641</c:v>
                </c:pt>
                <c:pt idx="26">
                  <c:v>23685</c:v>
                </c:pt>
                <c:pt idx="27">
                  <c:v>23692</c:v>
                </c:pt>
                <c:pt idx="28">
                  <c:v>24085</c:v>
                </c:pt>
                <c:pt idx="29">
                  <c:v>24204</c:v>
                </c:pt>
                <c:pt idx="30">
                  <c:v>24502</c:v>
                </c:pt>
                <c:pt idx="31">
                  <c:v>24536</c:v>
                </c:pt>
                <c:pt idx="32">
                  <c:v>24599</c:v>
                </c:pt>
                <c:pt idx="33">
                  <c:v>24789</c:v>
                </c:pt>
                <c:pt idx="34">
                  <c:v>24813</c:v>
                </c:pt>
                <c:pt idx="35">
                  <c:v>24814</c:v>
                </c:pt>
                <c:pt idx="36">
                  <c:v>24836</c:v>
                </c:pt>
                <c:pt idx="37">
                  <c:v>24978</c:v>
                </c:pt>
                <c:pt idx="38">
                  <c:v>25146</c:v>
                </c:pt>
                <c:pt idx="39">
                  <c:v>25235</c:v>
                </c:pt>
                <c:pt idx="40">
                  <c:v>25334</c:v>
                </c:pt>
                <c:pt idx="41">
                  <c:v>25628</c:v>
                </c:pt>
                <c:pt idx="42">
                  <c:v>25884</c:v>
                </c:pt>
                <c:pt idx="43">
                  <c:v>25975</c:v>
                </c:pt>
                <c:pt idx="44">
                  <c:v>26117</c:v>
                </c:pt>
                <c:pt idx="45">
                  <c:v>26281</c:v>
                </c:pt>
                <c:pt idx="46">
                  <c:v>26429</c:v>
                </c:pt>
                <c:pt idx="47">
                  <c:v>26558</c:v>
                </c:pt>
                <c:pt idx="48">
                  <c:v>26635</c:v>
                </c:pt>
                <c:pt idx="49">
                  <c:v>26827</c:v>
                </c:pt>
                <c:pt idx="50">
                  <c:v>26907</c:v>
                </c:pt>
                <c:pt idx="51">
                  <c:v>26917</c:v>
                </c:pt>
                <c:pt idx="52">
                  <c:v>27034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2C-4683-90D9-9F8B51AD43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013792"/>
        <c:axId val="325398280"/>
      </c:lineChart>
      <c:catAx>
        <c:axId val="32701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398280"/>
        <c:crosses val="autoZero"/>
        <c:auto val="1"/>
        <c:lblAlgn val="ctr"/>
        <c:lblOffset val="100"/>
        <c:noMultiLvlLbl val="0"/>
      </c:catAx>
      <c:valAx>
        <c:axId val="32539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01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C8748-83D3-4E7B-95E6-ED8E59FB2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srfdeville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BB29D3-6843-47D7-BC44-72D22920BC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2025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CE7BF-DFB0-4117-AEF2-D029F14F2E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28.12.2020 - 02.01.2022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AB307-852A-4721-8590-2EFFF81E8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8095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srfdeville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srfdeville</dc:title>
  <dc:creator>Frederik Peiniger</dc:creator>
  <cp:lastModifiedBy>Frederik Peiniger</cp:lastModifiedBy>
  <cp:revision>1</cp:revision>
  <dcterms:created xsi:type="dcterms:W3CDTF">2022-01-12T20:27:58Z</dcterms:created>
  <dcterms:modified xsi:type="dcterms:W3CDTF">2022-01-12T20:28:16Z</dcterms:modified>
</cp:coreProperties>
</file>