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1">
                  <c:v>26.4208425254754</c:v>
                </c:pt>
                <c:pt idx="2">
                  <c:v>3.2574372610935698</c:v>
                </c:pt>
                <c:pt idx="3">
                  <c:v>16.079188797682299</c:v>
                </c:pt>
                <c:pt idx="4">
                  <c:v>4.2429284525790303</c:v>
                </c:pt>
                <c:pt idx="5">
                  <c:v>1.5895184889598299</c:v>
                </c:pt>
                <c:pt idx="6">
                  <c:v>1.4795417348608799</c:v>
                </c:pt>
                <c:pt idx="7">
                  <c:v>2.8643313334623599</c:v>
                </c:pt>
                <c:pt idx="8">
                  <c:v>1.78739416745061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CB-4B10-B6D8-EDEE1CE72B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2.0991350632069201</c:v>
                </c:pt>
                <c:pt idx="1">
                  <c:v>1.7855397347756701</c:v>
                </c:pt>
                <c:pt idx="2">
                  <c:v>0.86430423509075205</c:v>
                </c:pt>
                <c:pt idx="3">
                  <c:v>0.777555619029484</c:v>
                </c:pt>
                <c:pt idx="4">
                  <c:v>0.63928953832587998</c:v>
                </c:pt>
                <c:pt idx="5">
                  <c:v>0.74787996370122301</c:v>
                </c:pt>
                <c:pt idx="6">
                  <c:v>-7.7649397440675894E-2</c:v>
                </c:pt>
                <c:pt idx="7">
                  <c:v>0.23002082620994099</c:v>
                </c:pt>
                <c:pt idx="8">
                  <c:v>-0.241897968677314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CB-4B10-B6D8-EDEE1CE72B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srfyoungbulanz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2.9523147074735299</c:v>
                </c:pt>
                <c:pt idx="1">
                  <c:v>1.3737707379325901</c:v>
                </c:pt>
                <c:pt idx="2">
                  <c:v>-4.4431279620853102E-2</c:v>
                </c:pt>
                <c:pt idx="3">
                  <c:v>1.5631945473403499</c:v>
                </c:pt>
                <c:pt idx="4">
                  <c:v>0.78780363265008402</c:v>
                </c:pt>
                <c:pt idx="5">
                  <c:v>0.23883621625533799</c:v>
                </c:pt>
                <c:pt idx="6">
                  <c:v>-0.25992779783393499</c:v>
                </c:pt>
                <c:pt idx="7">
                  <c:v>6.7829737947010296</c:v>
                </c:pt>
                <c:pt idx="8">
                  <c:v>14.419361399227199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CB-4B10-B6D8-EDEE1CE72B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srfdeville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9.9235852953325097</c:v>
                </c:pt>
                <c:pt idx="1">
                  <c:v>5.8337247534053498</c:v>
                </c:pt>
                <c:pt idx="2">
                  <c:v>2.65400319545535</c:v>
                </c:pt>
                <c:pt idx="3">
                  <c:v>2.33895373973195</c:v>
                </c:pt>
                <c:pt idx="4">
                  <c:v>3.4726036077901199</c:v>
                </c:pt>
                <c:pt idx="5">
                  <c:v>1.3554893234801799</c:v>
                </c:pt>
                <c:pt idx="6">
                  <c:v>1.4219536757301099</c:v>
                </c:pt>
                <c:pt idx="7">
                  <c:v>3.1654619111923101</c:v>
                </c:pt>
                <c:pt idx="8">
                  <c:v>2.3176130895091398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CB-4B10-B6D8-EDEE1CE72B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srfzweiammorge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0.98694529572162804</c:v>
                </c:pt>
                <c:pt idx="1">
                  <c:v>-0.22700119474312999</c:v>
                </c:pt>
                <c:pt idx="2">
                  <c:v>1.84888037360795</c:v>
                </c:pt>
                <c:pt idx="3">
                  <c:v>0.92647024243421805</c:v>
                </c:pt>
                <c:pt idx="4">
                  <c:v>1.2767642878777301</c:v>
                </c:pt>
                <c:pt idx="5">
                  <c:v>-8.5118130161724398E-2</c:v>
                </c:pt>
                <c:pt idx="6">
                  <c:v>-0.26938662737152302</c:v>
                </c:pt>
                <c:pt idx="7">
                  <c:v>0.90268959944591898</c:v>
                </c:pt>
                <c:pt idx="8">
                  <c:v>0.48734727497368802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CB-4B10-B6D8-EDEE1CE72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449568"/>
        <c:axId val="330547168"/>
      </c:barChart>
      <c:catAx>
        <c:axId val="33544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47168"/>
        <c:crosses val="autoZero"/>
        <c:auto val="1"/>
        <c:lblAlgn val="ctr"/>
        <c:lblOffset val="100"/>
        <c:noMultiLvlLbl val="0"/>
      </c:catAx>
      <c:valAx>
        <c:axId val="33054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14BDD-6976-428B-A9D1-74546C0C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WMW thema Vergleich %Followers Change Rate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F10BDB-7203-44E7-8C5D-E627DECC28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9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394C1-7A53-41A1-8CBE-83FC6163C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B8EF9-E695-4964-B659-B89C70CFC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52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WMW thema Vergleich %Followers Change Rate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WMW thema Vergleich %Followers Change Rate | WMW SRF VGL</dc:title>
  <dc:creator>Frederik Peiniger</dc:creator>
  <cp:lastModifiedBy>Frederik Peiniger</cp:lastModifiedBy>
  <cp:revision>1</cp:revision>
  <dcterms:created xsi:type="dcterms:W3CDTF">2021-12-06T16:48:09Z</dcterms:created>
  <dcterms:modified xsi:type="dcterms:W3CDTF">2021-12-06T16:48:24Z</dcterms:modified>
</cp:coreProperties>
</file>