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30DF-48D0-8880-818192334E5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30DF-48D0-8880-818192334E5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30DF-48D0-8880-818192334E5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30DF-48D0-8880-818192334E5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30DF-48D0-8880-818192334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790240"/>
        <c:axId val="327796800"/>
      </c:barChart>
      <c:catAx>
        <c:axId val="3277902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96800"/>
        <c:crosses val="autoZero"/>
        <c:auto val="1"/>
        <c:lblAlgn val="ctr"/>
        <c:lblOffset val="100"/>
        <c:noMultiLvlLbl val="0"/>
      </c:catAx>
      <c:valAx>
        <c:axId val="32779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9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202DE-02CF-4AEA-8B6B-2CDE08B5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WMW thema Vergleich %Followers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B2BC05-7961-410A-9C1F-DCF2BE897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5054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D430C-2F64-4432-9516-8AA16313C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D498BC-7D4F-4E03-B864-FC2168A60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13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WMW SRF VGL</dc:title>
  <dc:creator>Frederik Peiniger</dc:creator>
  <cp:lastModifiedBy>Frederik Peiniger</cp:lastModifiedBy>
  <cp:revision>1</cp:revision>
  <dcterms:created xsi:type="dcterms:W3CDTF">2021-12-06T16:44:29Z</dcterms:created>
  <dcterms:modified xsi:type="dcterms:W3CDTF">2021-12-06T16:44:45Z</dcterms:modified>
</cp:coreProperties>
</file>