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Sheet1!$B$2:$B$10</c:f>
            </c:numRef>
          </c:val>
          <c:extLst>
            <c:ext xmlns:c16="http://schemas.microsoft.com/office/drawing/2014/chart" uri="{C3380CC4-5D6E-409C-BE32-E72D297353CC}">
              <c16:uniqueId val="{00000000-72DD-4616-A4D9-725DE2805E3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Sheet1!$C$2:$C$10</c:f>
            </c:numRef>
          </c:val>
          <c:extLst>
            <c:ext xmlns:c16="http://schemas.microsoft.com/office/drawing/2014/chart" uri="{C3380CC4-5D6E-409C-BE32-E72D297353CC}">
              <c16:uniqueId val="{00000001-72DD-4616-A4D9-725DE2805E3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Sheet1!$D$2:$D$10</c:f>
            </c:numRef>
          </c:val>
          <c:extLst>
            <c:ext xmlns:c16="http://schemas.microsoft.com/office/drawing/2014/chart" uri="{C3380CC4-5D6E-409C-BE32-E72D297353CC}">
              <c16:uniqueId val="{00000002-72DD-4616-A4D9-725DE2805E3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Sheet1!$E$2:$E$10</c:f>
            </c:numRef>
          </c:val>
          <c:extLst>
            <c:ext xmlns:c16="http://schemas.microsoft.com/office/drawing/2014/chart" uri="{C3380CC4-5D6E-409C-BE32-E72D297353CC}">
              <c16:uniqueId val="{00000003-72DD-4616-A4D9-725DE2805E30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Sheet1!$F$2:$F$10</c:f>
            </c:numRef>
          </c:val>
          <c:extLst>
            <c:ext xmlns:c16="http://schemas.microsoft.com/office/drawing/2014/chart" uri="{C3380CC4-5D6E-409C-BE32-E72D297353CC}">
              <c16:uniqueId val="{00000004-72DD-4616-A4D9-725DE2805E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1188808"/>
        <c:axId val="326949544"/>
      </c:barChart>
      <c:catAx>
        <c:axId val="71188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949544"/>
        <c:crosses val="autoZero"/>
        <c:auto val="1"/>
        <c:lblAlgn val="ctr"/>
        <c:lblOffset val="100"/>
        <c:noMultiLvlLbl val="0"/>
      </c:catAx>
      <c:valAx>
        <c:axId val="326949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188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423E5-DEF5-4FE1-B487-4B7EA5B6A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WMW thema Vergleich %Followers Change Rate | WMW SRF VGL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E64327-2A8C-4194-BC13-91F3C39EBD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48188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6E4916-5C00-4955-A689-14FE322358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45FBAF-F098-470C-9FF4-C9A5E8198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5280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WMW thema Vergleich %Followers Change Rate | WMW SRF VGL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WMW thema Vergleich %Followers Change Rate | WMW SRF VGL</dc:title>
  <dc:creator>Frederik Peiniger</dc:creator>
  <cp:lastModifiedBy>Frederik Peiniger</cp:lastModifiedBy>
  <cp:revision>1</cp:revision>
  <dcterms:created xsi:type="dcterms:W3CDTF">2021-12-06T16:36:44Z</dcterms:created>
  <dcterms:modified xsi:type="dcterms:W3CDTF">2021-12-06T16:36:58Z</dcterms:modified>
</cp:coreProperties>
</file>