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Sheet1!$A$2:$A$274</c:f>
            </c:multiLvlStrRef>
          </c:cat>
          <c:val>
            <c:numRef>
              <c:f>Sheet1!$B$2:$B$274</c:f>
            </c:numRef>
          </c:val>
          <c:smooth val="0"/>
          <c:extLst>
            <c:ext xmlns:c16="http://schemas.microsoft.com/office/drawing/2014/chart" uri="{C3380CC4-5D6E-409C-BE32-E72D297353CC}">
              <c16:uniqueId val="{00000000-3D3B-433F-9C86-453866F907D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Sheet1!$A$2:$A$274</c:f>
            </c:multiLvlStrRef>
          </c:cat>
          <c:val>
            <c:numRef>
              <c:f>Sheet1!$C$2:$C$274</c:f>
            </c:numRef>
          </c:val>
          <c:smooth val="0"/>
          <c:extLst>
            <c:ext xmlns:c16="http://schemas.microsoft.com/office/drawing/2014/chart" uri="{C3380CC4-5D6E-409C-BE32-E72D297353CC}">
              <c16:uniqueId val="{00000001-3D3B-433F-9C86-453866F907D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Sheet1!$A$2:$A$274</c:f>
            </c:multiLvlStrRef>
          </c:cat>
          <c:val>
            <c:numRef>
              <c:f>Sheet1!$D$2:$D$274</c:f>
            </c:numRef>
          </c:val>
          <c:smooth val="0"/>
          <c:extLst>
            <c:ext xmlns:c16="http://schemas.microsoft.com/office/drawing/2014/chart" uri="{C3380CC4-5D6E-409C-BE32-E72D297353CC}">
              <c16:uniqueId val="{00000002-3D3B-433F-9C86-453866F907D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Sheet1!$A$2:$A$274</c:f>
            </c:multiLvlStrRef>
          </c:cat>
          <c:val>
            <c:numRef>
              <c:f>Sheet1!$E$2:$E$274</c:f>
            </c:numRef>
          </c:val>
          <c:smooth val="0"/>
          <c:extLst>
            <c:ext xmlns:c16="http://schemas.microsoft.com/office/drawing/2014/chart" uri="{C3380CC4-5D6E-409C-BE32-E72D297353CC}">
              <c16:uniqueId val="{00000003-3D3B-433F-9C86-453866F907D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Sheet1!$A$2:$A$274</c:f>
            </c:multiLvlStrRef>
          </c:cat>
          <c:val>
            <c:numRef>
              <c:f>Sheet1!$F$2:$F$274</c:f>
            </c:numRef>
          </c:val>
          <c:smooth val="0"/>
          <c:extLst>
            <c:ext xmlns:c16="http://schemas.microsoft.com/office/drawing/2014/chart" uri="{C3380CC4-5D6E-409C-BE32-E72D297353CC}">
              <c16:uniqueId val="{00000004-3D3B-433F-9C86-453866F90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734704"/>
        <c:axId val="382735032"/>
      </c:lineChart>
      <c:catAx>
        <c:axId val="38273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35032"/>
        <c:crosses val="autoZero"/>
        <c:auto val="1"/>
        <c:lblAlgn val="ctr"/>
        <c:lblOffset val="100"/>
        <c:noMultiLvlLbl val="0"/>
      </c:catAx>
      <c:valAx>
        <c:axId val="38273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3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CE96E-1437-40CC-B363-12BA6AFDB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4B9530-32C0-4F20-9E4A-67956F2EE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3843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461DC-9D82-442A-9450-FD71D8D1C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80730-C56A-4488-AE60-CDA0F6340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843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WMW SRF VGL</dc:title>
  <dc:creator>Frederik Peiniger</dc:creator>
  <cp:lastModifiedBy>Frederik Peiniger</cp:lastModifiedBy>
  <cp:revision>1</cp:revision>
  <dcterms:created xsi:type="dcterms:W3CDTF">2021-12-06T16:16:52Z</dcterms:created>
  <dcterms:modified xsi:type="dcterms:W3CDTF">2021-12-06T16:17:08Z</dcterms:modified>
</cp:coreProperties>
</file>