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maedelsabende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01.07.2021</c:v>
                </c:pt>
                <c:pt idx="1">
                  <c:v>01.08.2021</c:v>
                </c:pt>
                <c:pt idx="2">
                  <c:v>01.09.2021</c:v>
                </c:pt>
                <c:pt idx="3">
                  <c:v>01.10.2021</c:v>
                </c:pt>
                <c:pt idx="4">
                  <c:v>01.11.2021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2.4137881342498502</c:v>
                </c:pt>
                <c:pt idx="1">
                  <c:v>0.38648430611057999</c:v>
                </c:pt>
                <c:pt idx="2">
                  <c:v>-0.49339338778103797</c:v>
                </c:pt>
                <c:pt idx="3">
                  <c:v>-0.47564938113930499</c:v>
                </c:pt>
                <c:pt idx="4">
                  <c:v>-0.31845781495477898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7-4724-A067-7EE1B74864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five.souls.talk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01.07.2021</c:v>
                </c:pt>
                <c:pt idx="1">
                  <c:v>01.08.2021</c:v>
                </c:pt>
                <c:pt idx="2">
                  <c:v>01.09.2021</c:v>
                </c:pt>
                <c:pt idx="3">
                  <c:v>01.10.2021</c:v>
                </c:pt>
                <c:pt idx="4">
                  <c:v>01.11.2021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6.3893677361953003</c:v>
                </c:pt>
                <c:pt idx="1">
                  <c:v>2.9218063976583699</c:v>
                </c:pt>
                <c:pt idx="2">
                  <c:v>4.8651668274846402</c:v>
                </c:pt>
                <c:pt idx="3">
                  <c:v>6.0535619158312803</c:v>
                </c:pt>
                <c:pt idx="4">
                  <c:v>4.9088999497693999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7-4724-A067-7EE1B74864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gurlstalk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01.07.2021</c:v>
                </c:pt>
                <c:pt idx="1">
                  <c:v>01.08.2021</c:v>
                </c:pt>
                <c:pt idx="2">
                  <c:v>01.09.2021</c:v>
                </c:pt>
                <c:pt idx="3">
                  <c:v>01.10.2021</c:v>
                </c:pt>
                <c:pt idx="4">
                  <c:v>01.11.2021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4">
                  <c:v>-0.46724755096106602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77-4724-A067-7EE1B74864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ta_ta_ki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01.07.2021</c:v>
                </c:pt>
                <c:pt idx="1">
                  <c:v>01.08.2021</c:v>
                </c:pt>
                <c:pt idx="2">
                  <c:v>01.09.2021</c:v>
                </c:pt>
                <c:pt idx="3">
                  <c:v>01.10.2021</c:v>
                </c:pt>
                <c:pt idx="4">
                  <c:v>01.11.2021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4.5361777503946996</c:v>
                </c:pt>
                <c:pt idx="1">
                  <c:v>0.55254724278925804</c:v>
                </c:pt>
                <c:pt idx="2">
                  <c:v>1.4568145461650199</c:v>
                </c:pt>
                <c:pt idx="3">
                  <c:v>6.15642000866593</c:v>
                </c:pt>
                <c:pt idx="4">
                  <c:v>9.0273132348439304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77-4724-A067-7EE1B74864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srfwemyselfandwhy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01.07.2021</c:v>
                </c:pt>
                <c:pt idx="1">
                  <c:v>01.08.2021</c:v>
                </c:pt>
                <c:pt idx="2">
                  <c:v>01.09.2021</c:v>
                </c:pt>
                <c:pt idx="3">
                  <c:v>01.10.2021</c:v>
                </c:pt>
                <c:pt idx="4">
                  <c:v>01.11.2021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4.2429284525790303</c:v>
                </c:pt>
                <c:pt idx="1">
                  <c:v>1.5895184889598299</c:v>
                </c:pt>
                <c:pt idx="2">
                  <c:v>1.4795417348608799</c:v>
                </c:pt>
                <c:pt idx="3">
                  <c:v>2.8643313334623599</c:v>
                </c:pt>
                <c:pt idx="4">
                  <c:v>1.78739416745061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77-4724-A067-7EE1B7486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73456"/>
        <c:axId val="389174112"/>
      </c:barChart>
      <c:catAx>
        <c:axId val="38917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74112"/>
        <c:crosses val="autoZero"/>
        <c:auto val="1"/>
        <c:lblAlgn val="ctr"/>
        <c:lblOffset val="100"/>
        <c:noMultiLvlLbl val="0"/>
      </c:catAx>
      <c:valAx>
        <c:axId val="38917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7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2E73-5E66-44AB-8009-A62B66FB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WMW thema Vergleich %Followers Change Rate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F97DF-9050-4CFB-99F2-2AD41CED61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624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7F048-9767-451F-B7B1-80155E037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0F008-CB39-4FDE-9B4D-EF368AA3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13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Vergleich WMW</dc:title>
  <dc:creator>Frederik Peiniger</dc:creator>
  <cp:lastModifiedBy>Frederik Peiniger</cp:lastModifiedBy>
  <cp:revision>1</cp:revision>
  <dcterms:created xsi:type="dcterms:W3CDTF">2021-12-06T16:14:21Z</dcterms:created>
  <dcterms:modified xsi:type="dcterms:W3CDTF">2021-12-06T16:14:37Z</dcterms:modified>
</cp:coreProperties>
</file>