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9B78-4C8A-8F26-239BC7C4F63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9B78-4C8A-8F26-239BC7C4F63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9B78-4C8A-8F26-239BC7C4F63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9B78-4C8A-8F26-239BC7C4F63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9B78-4C8A-8F26-239BC7C4F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137400"/>
        <c:axId val="388142976"/>
      </c:barChart>
      <c:catAx>
        <c:axId val="38813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42976"/>
        <c:crosses val="autoZero"/>
        <c:auto val="1"/>
        <c:lblAlgn val="ctr"/>
        <c:lblOffset val="100"/>
        <c:noMultiLvlLbl val="0"/>
      </c:catAx>
      <c:valAx>
        <c:axId val="38814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3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616-6F01-47FA-83D2-03C844B85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WMW thema Vergleich %Followers Change Rate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F0FC7-3579-4143-9771-83E83BEC5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155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7964D-8EB6-4567-A086-2035527A0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9ADF7-9A8D-4ACD-92E2-B0B78069B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36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Vergleich WMW</dc:title>
  <dc:creator>Frederik Peiniger</dc:creator>
  <cp:lastModifiedBy>Frederik Peiniger</cp:lastModifiedBy>
  <cp:revision>1</cp:revision>
  <dcterms:created xsi:type="dcterms:W3CDTF">2021-12-06T16:09:45Z</dcterms:created>
  <dcterms:modified xsi:type="dcterms:W3CDTF">2021-12-06T16:10:00Z</dcterms:modified>
</cp:coreProperties>
</file>