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0E93-4CF7-AEC2-205EE4CC583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0E93-4CF7-AEC2-205EE4CC583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0E93-4CF7-AEC2-205EE4CC583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0E93-4CF7-AEC2-205EE4CC583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0E93-4CF7-AEC2-205EE4CC5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916176"/>
        <c:axId val="389916504"/>
      </c:barChart>
      <c:catAx>
        <c:axId val="3899161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16504"/>
        <c:crosses val="autoZero"/>
        <c:auto val="1"/>
        <c:lblAlgn val="ctr"/>
        <c:lblOffset val="100"/>
        <c:noMultiLvlLbl val="0"/>
      </c:catAx>
      <c:valAx>
        <c:axId val="38991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1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E2533-6971-4B19-803A-8C1F48822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WMW thema Vergleich %Followers Change Rate | Vergleich WMW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85A605-767A-4DF1-A84E-E95039A850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659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553F1-E2C5-436E-B469-52384DF0E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3303D-13EE-4ECC-AC9F-9D4122590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11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thema Vergleich %Followers Change Rate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thema Vergleich %Followers Change Rate | Vergleich WMW</dc:title>
  <dc:creator>Frederik Peiniger</dc:creator>
  <cp:lastModifiedBy>Frederik Peiniger</cp:lastModifiedBy>
  <cp:revision>1</cp:revision>
  <dcterms:created xsi:type="dcterms:W3CDTF">2021-12-06T16:08:01Z</dcterms:created>
  <dcterms:modified xsi:type="dcterms:W3CDTF">2021-12-06T16:08:16Z</dcterms:modified>
</cp:coreProperties>
</file>