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Sheet1!$B$2:$B$24</c:f>
            </c:numRef>
          </c:val>
          <c:smooth val="0"/>
          <c:extLst>
            <c:ext xmlns:c16="http://schemas.microsoft.com/office/drawing/2014/chart" uri="{C3380CC4-5D6E-409C-BE32-E72D297353CC}">
              <c16:uniqueId val="{00000000-04F0-41EC-8DB3-EEE6DFE868E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Sheet1!$C$2:$C$24</c:f>
            </c:numRef>
          </c:val>
          <c:smooth val="0"/>
          <c:extLst>
            <c:ext xmlns:c16="http://schemas.microsoft.com/office/drawing/2014/chart" uri="{C3380CC4-5D6E-409C-BE32-E72D297353CC}">
              <c16:uniqueId val="{00000001-04F0-41EC-8DB3-EEE6DFE868E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Sheet1!$D$2:$D$24</c:f>
            </c:numRef>
          </c:val>
          <c:smooth val="0"/>
          <c:extLst>
            <c:ext xmlns:c16="http://schemas.microsoft.com/office/drawing/2014/chart" uri="{C3380CC4-5D6E-409C-BE32-E72D297353CC}">
              <c16:uniqueId val="{00000002-04F0-41EC-8DB3-EEE6DFE868E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Sheet1!$E$2:$E$24</c:f>
            </c:numRef>
          </c:val>
          <c:smooth val="0"/>
          <c:extLst>
            <c:ext xmlns:c16="http://schemas.microsoft.com/office/drawing/2014/chart" uri="{C3380CC4-5D6E-409C-BE32-E72D297353CC}">
              <c16:uniqueId val="{00000003-04F0-41EC-8DB3-EEE6DFE868E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Sheet1!$F$2:$F$24</c:f>
            </c:numRef>
          </c:val>
          <c:smooth val="0"/>
          <c:extLst>
            <c:ext xmlns:c16="http://schemas.microsoft.com/office/drawing/2014/chart" uri="{C3380CC4-5D6E-409C-BE32-E72D297353CC}">
              <c16:uniqueId val="{00000004-04F0-41EC-8DB3-EEE6DFE86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153768"/>
        <c:axId val="332259784"/>
      </c:lineChart>
      <c:catAx>
        <c:axId val="33715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59784"/>
        <c:crosses val="autoZero"/>
        <c:auto val="1"/>
        <c:lblAlgn val="ctr"/>
        <c:lblOffset val="100"/>
        <c:noMultiLvlLbl val="0"/>
      </c:catAx>
      <c:valAx>
        <c:axId val="33225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5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5701A-5588-4A2C-A756-3897E334D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F91F89-89D8-47DC-8501-E904501B82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4390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29F08-75DB-49C0-BBB9-71C282879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28.06.2021 - 05.12.2021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56B42-02CD-48C4-9A0A-BBB93B52A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861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WMW SRF VGL</dc:title>
  <dc:creator>Frederik Peiniger</dc:creator>
  <cp:lastModifiedBy>Frederik Peiniger</cp:lastModifiedBy>
  <cp:revision>1</cp:revision>
  <dcterms:created xsi:type="dcterms:W3CDTF">2021-12-06T15:52:13Z</dcterms:created>
  <dcterms:modified xsi:type="dcterms:W3CDTF">2021-12-06T15:52:28Z</dcterms:modified>
</cp:coreProperties>
</file>