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srfwemyselfandwhy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Sheet1!$A$2:$A$41</c:f>
              <c:strCache>
                <c:ptCount val="40"/>
                <c:pt idx="0">
                  <c:v>01.03.2021</c:v>
                </c:pt>
                <c:pt idx="1">
                  <c:v>08.03.2021</c:v>
                </c:pt>
                <c:pt idx="2">
                  <c:v>15.03.2021</c:v>
                </c:pt>
                <c:pt idx="3">
                  <c:v>22.03.2021</c:v>
                </c:pt>
                <c:pt idx="4">
                  <c:v>29.03.2021</c:v>
                </c:pt>
                <c:pt idx="5">
                  <c:v>05.04.2021</c:v>
                </c:pt>
                <c:pt idx="6">
                  <c:v>12.04.2021</c:v>
                </c:pt>
                <c:pt idx="7">
                  <c:v>19.04.2021</c:v>
                </c:pt>
                <c:pt idx="8">
                  <c:v>26.04.2021</c:v>
                </c:pt>
                <c:pt idx="9">
                  <c:v>03.05.2021</c:v>
                </c:pt>
                <c:pt idx="10">
                  <c:v>10.05.2021</c:v>
                </c:pt>
                <c:pt idx="11">
                  <c:v>17.05.2021</c:v>
                </c:pt>
                <c:pt idx="12">
                  <c:v>24.05.2021</c:v>
                </c:pt>
                <c:pt idx="13">
                  <c:v>31.05.2021</c:v>
                </c:pt>
                <c:pt idx="14">
                  <c:v>07.06.2021</c:v>
                </c:pt>
                <c:pt idx="15">
                  <c:v>14.06.2021</c:v>
                </c:pt>
                <c:pt idx="16">
                  <c:v>21.06.2021</c:v>
                </c:pt>
                <c:pt idx="17">
                  <c:v>28.06.2021</c:v>
                </c:pt>
                <c:pt idx="18">
                  <c:v>05.07.2021</c:v>
                </c:pt>
                <c:pt idx="19">
                  <c:v>12.07.2021</c:v>
                </c:pt>
                <c:pt idx="20">
                  <c:v>19.07.2021</c:v>
                </c:pt>
                <c:pt idx="21">
                  <c:v>26.07.2021</c:v>
                </c:pt>
                <c:pt idx="22">
                  <c:v>02.08.2021</c:v>
                </c:pt>
                <c:pt idx="23">
                  <c:v>09.08.2021</c:v>
                </c:pt>
                <c:pt idx="24">
                  <c:v>16.08.2021</c:v>
                </c:pt>
                <c:pt idx="25">
                  <c:v>23.08.2021</c:v>
                </c:pt>
                <c:pt idx="26">
                  <c:v>30.08.2021</c:v>
                </c:pt>
                <c:pt idx="27">
                  <c:v>06.09.2021</c:v>
                </c:pt>
                <c:pt idx="28">
                  <c:v>13.09.2021</c:v>
                </c:pt>
                <c:pt idx="29">
                  <c:v>20.09.2021</c:v>
                </c:pt>
                <c:pt idx="30">
                  <c:v>27.09.2021</c:v>
                </c:pt>
                <c:pt idx="31">
                  <c:v>04.10.2021</c:v>
                </c:pt>
                <c:pt idx="32">
                  <c:v>11.10.2021</c:v>
                </c:pt>
                <c:pt idx="33">
                  <c:v>18.10.2021</c:v>
                </c:pt>
                <c:pt idx="34">
                  <c:v>25.10.2021</c:v>
                </c:pt>
                <c:pt idx="35">
                  <c:v>01.11.2021</c:v>
                </c:pt>
                <c:pt idx="36">
                  <c:v>08.11.2021</c:v>
                </c:pt>
                <c:pt idx="37">
                  <c:v>15.11.2021</c:v>
                </c:pt>
                <c:pt idx="38">
                  <c:v>22.11.2021</c:v>
                </c:pt>
                <c:pt idx="39">
                  <c:v>29.11.2021</c:v>
                </c:pt>
              </c:strCache>
            </c:strRef>
          </c:cat>
          <c:val>
            <c:numRef>
              <c:f>Sheet1!$B$2:$B$41</c:f>
              <c:numCache>
                <c:formatCode>General</c:formatCode>
                <c:ptCount val="40"/>
                <c:pt idx="1">
                  <c:v>50.377166156982703</c:v>
                </c:pt>
                <c:pt idx="2">
                  <c:v>16.404555314533599</c:v>
                </c:pt>
                <c:pt idx="3">
                  <c:v>8.0363382250174702</c:v>
                </c:pt>
                <c:pt idx="4">
                  <c:v>13.6481241914618</c:v>
                </c:pt>
                <c:pt idx="5">
                  <c:v>9.7609561752988103</c:v>
                </c:pt>
                <c:pt idx="6">
                  <c:v>1.2099213551119199</c:v>
                </c:pt>
                <c:pt idx="7">
                  <c:v>1.0929894970540499</c:v>
                </c:pt>
                <c:pt idx="8">
                  <c:v>2.28904468282794</c:v>
                </c:pt>
                <c:pt idx="9">
                  <c:v>0.66061106523534296</c:v>
                </c:pt>
                <c:pt idx="10">
                  <c:v>0.36095159967186202</c:v>
                </c:pt>
                <c:pt idx="11">
                  <c:v>1.20156939676312</c:v>
                </c:pt>
                <c:pt idx="12">
                  <c:v>0.34730635651401298</c:v>
                </c:pt>
                <c:pt idx="13">
                  <c:v>0.26561493882807502</c:v>
                </c:pt>
                <c:pt idx="14">
                  <c:v>3.7810066629204502</c:v>
                </c:pt>
                <c:pt idx="15">
                  <c:v>6.58261138613861</c:v>
                </c:pt>
                <c:pt idx="16">
                  <c:v>3.4255025763843499</c:v>
                </c:pt>
                <c:pt idx="17">
                  <c:v>3.5506280261034302</c:v>
                </c:pt>
                <c:pt idx="18">
                  <c:v>0.33204580876871997</c:v>
                </c:pt>
                <c:pt idx="19">
                  <c:v>0.60110765905713903</c:v>
                </c:pt>
                <c:pt idx="20">
                  <c:v>0.46995636119503198</c:v>
                </c:pt>
                <c:pt idx="21">
                  <c:v>0.45439358503174099</c:v>
                </c:pt>
                <c:pt idx="22">
                  <c:v>0.359209738575135</c:v>
                </c:pt>
                <c:pt idx="23">
                  <c:v>0.50374494597998298</c:v>
                </c:pt>
                <c:pt idx="24">
                  <c:v>0.42208006331200898</c:v>
                </c:pt>
                <c:pt idx="25">
                  <c:v>0.33493137190516797</c:v>
                </c:pt>
                <c:pt idx="26">
                  <c:v>3.9272156041366697E-2</c:v>
                </c:pt>
                <c:pt idx="27">
                  <c:v>0.29442554305155699</c:v>
                </c:pt>
                <c:pt idx="28">
                  <c:v>1.0242024920086099</c:v>
                </c:pt>
                <c:pt idx="29">
                  <c:v>3.2287227172930401E-2</c:v>
                </c:pt>
                <c:pt idx="30">
                  <c:v>0.12910722354915799</c:v>
                </c:pt>
                <c:pt idx="31">
                  <c:v>1.00573786345174</c:v>
                </c:pt>
                <c:pt idx="32">
                  <c:v>0.77870683602476498</c:v>
                </c:pt>
                <c:pt idx="33">
                  <c:v>0.42434606371524503</c:v>
                </c:pt>
                <c:pt idx="34">
                  <c:v>0.56130171543895002</c:v>
                </c:pt>
                <c:pt idx="35">
                  <c:v>0.14424584509250499</c:v>
                </c:pt>
                <c:pt idx="36">
                  <c:v>0.200400801603206</c:v>
                </c:pt>
                <c:pt idx="37">
                  <c:v>0.73750000000000004</c:v>
                </c:pt>
                <c:pt idx="38">
                  <c:v>0.55838193324233798</c:v>
                </c:pt>
                <c:pt idx="39">
                  <c:v>0.45039486673247803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FF-4928-A46C-876F0574DC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srfvirus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Sheet1!$A$2:$A$41</c:f>
              <c:strCache>
                <c:ptCount val="40"/>
                <c:pt idx="0">
                  <c:v>01.03.2021</c:v>
                </c:pt>
                <c:pt idx="1">
                  <c:v>08.03.2021</c:v>
                </c:pt>
                <c:pt idx="2">
                  <c:v>15.03.2021</c:v>
                </c:pt>
                <c:pt idx="3">
                  <c:v>22.03.2021</c:v>
                </c:pt>
                <c:pt idx="4">
                  <c:v>29.03.2021</c:v>
                </c:pt>
                <c:pt idx="5">
                  <c:v>05.04.2021</c:v>
                </c:pt>
                <c:pt idx="6">
                  <c:v>12.04.2021</c:v>
                </c:pt>
                <c:pt idx="7">
                  <c:v>19.04.2021</c:v>
                </c:pt>
                <c:pt idx="8">
                  <c:v>26.04.2021</c:v>
                </c:pt>
                <c:pt idx="9">
                  <c:v>03.05.2021</c:v>
                </c:pt>
                <c:pt idx="10">
                  <c:v>10.05.2021</c:v>
                </c:pt>
                <c:pt idx="11">
                  <c:v>17.05.2021</c:v>
                </c:pt>
                <c:pt idx="12">
                  <c:v>24.05.2021</c:v>
                </c:pt>
                <c:pt idx="13">
                  <c:v>31.05.2021</c:v>
                </c:pt>
                <c:pt idx="14">
                  <c:v>07.06.2021</c:v>
                </c:pt>
                <c:pt idx="15">
                  <c:v>14.06.2021</c:v>
                </c:pt>
                <c:pt idx="16">
                  <c:v>21.06.2021</c:v>
                </c:pt>
                <c:pt idx="17">
                  <c:v>28.06.2021</c:v>
                </c:pt>
                <c:pt idx="18">
                  <c:v>05.07.2021</c:v>
                </c:pt>
                <c:pt idx="19">
                  <c:v>12.07.2021</c:v>
                </c:pt>
                <c:pt idx="20">
                  <c:v>19.07.2021</c:v>
                </c:pt>
                <c:pt idx="21">
                  <c:v>26.07.2021</c:v>
                </c:pt>
                <c:pt idx="22">
                  <c:v>02.08.2021</c:v>
                </c:pt>
                <c:pt idx="23">
                  <c:v>09.08.2021</c:v>
                </c:pt>
                <c:pt idx="24">
                  <c:v>16.08.2021</c:v>
                </c:pt>
                <c:pt idx="25">
                  <c:v>23.08.2021</c:v>
                </c:pt>
                <c:pt idx="26">
                  <c:v>30.08.2021</c:v>
                </c:pt>
                <c:pt idx="27">
                  <c:v>06.09.2021</c:v>
                </c:pt>
                <c:pt idx="28">
                  <c:v>13.09.2021</c:v>
                </c:pt>
                <c:pt idx="29">
                  <c:v>20.09.2021</c:v>
                </c:pt>
                <c:pt idx="30">
                  <c:v>27.09.2021</c:v>
                </c:pt>
                <c:pt idx="31">
                  <c:v>04.10.2021</c:v>
                </c:pt>
                <c:pt idx="32">
                  <c:v>11.10.2021</c:v>
                </c:pt>
                <c:pt idx="33">
                  <c:v>18.10.2021</c:v>
                </c:pt>
                <c:pt idx="34">
                  <c:v>25.10.2021</c:v>
                </c:pt>
                <c:pt idx="35">
                  <c:v>01.11.2021</c:v>
                </c:pt>
                <c:pt idx="36">
                  <c:v>08.11.2021</c:v>
                </c:pt>
                <c:pt idx="37">
                  <c:v>15.11.2021</c:v>
                </c:pt>
                <c:pt idx="38">
                  <c:v>22.11.2021</c:v>
                </c:pt>
                <c:pt idx="39">
                  <c:v>29.11.2021</c:v>
                </c:pt>
              </c:strCache>
            </c:strRef>
          </c:cat>
          <c:val>
            <c:numRef>
              <c:f>Sheet1!$C$2:$C$41</c:f>
              <c:numCache>
                <c:formatCode>General</c:formatCode>
                <c:ptCount val="40"/>
                <c:pt idx="0">
                  <c:v>0.34264803725881599</c:v>
                </c:pt>
                <c:pt idx="1">
                  <c:v>0.48403673374664302</c:v>
                </c:pt>
                <c:pt idx="2">
                  <c:v>0.95681150813289795</c:v>
                </c:pt>
                <c:pt idx="3">
                  <c:v>0.143795548874146</c:v>
                </c:pt>
                <c:pt idx="4">
                  <c:v>0.26433443200730999</c:v>
                </c:pt>
                <c:pt idx="5">
                  <c:v>0.25061840906131999</c:v>
                </c:pt>
                <c:pt idx="6">
                  <c:v>0.81166195902730398</c:v>
                </c:pt>
                <c:pt idx="7">
                  <c:v>0.45087114746707002</c:v>
                </c:pt>
                <c:pt idx="8">
                  <c:v>0.22442371196819599</c:v>
                </c:pt>
                <c:pt idx="9">
                  <c:v>0.127954959854131</c:v>
                </c:pt>
                <c:pt idx="10">
                  <c:v>0.26836203316188001</c:v>
                </c:pt>
                <c:pt idx="11">
                  <c:v>0.40465190377568899</c:v>
                </c:pt>
                <c:pt idx="12">
                  <c:v>0</c:v>
                </c:pt>
                <c:pt idx="13">
                  <c:v>6.9814673775069794E-2</c:v>
                </c:pt>
                <c:pt idx="14">
                  <c:v>4.7567704699689198E-2</c:v>
                </c:pt>
                <c:pt idx="15">
                  <c:v>0.43107546990395901</c:v>
                </c:pt>
                <c:pt idx="16">
                  <c:v>0.142023039293041</c:v>
                </c:pt>
                <c:pt idx="17">
                  <c:v>0.25527891585250601</c:v>
                </c:pt>
                <c:pt idx="18">
                  <c:v>0.132029801012228</c:v>
                </c:pt>
                <c:pt idx="19">
                  <c:v>0.28254795466674998</c:v>
                </c:pt>
                <c:pt idx="20">
                  <c:v>6.2611526782080595E-2</c:v>
                </c:pt>
                <c:pt idx="21">
                  <c:v>1.2514469855770699E-2</c:v>
                </c:pt>
                <c:pt idx="22">
                  <c:v>9.0718553508305405E-2</c:v>
                </c:pt>
                <c:pt idx="23">
                  <c:v>0.19377422177772199</c:v>
                </c:pt>
                <c:pt idx="24">
                  <c:v>0.24642834861813001</c:v>
                </c:pt>
                <c:pt idx="25">
                  <c:v>9.6462021968447595E-2</c:v>
                </c:pt>
                <c:pt idx="26">
                  <c:v>0.15232529221586699</c:v>
                </c:pt>
                <c:pt idx="27">
                  <c:v>-4.9663221280690298E-2</c:v>
                </c:pt>
                <c:pt idx="28">
                  <c:v>-7.7637340455265394E-2</c:v>
                </c:pt>
                <c:pt idx="29">
                  <c:v>0</c:v>
                </c:pt>
                <c:pt idx="30">
                  <c:v>0.167826951765291</c:v>
                </c:pt>
                <c:pt idx="31">
                  <c:v>0</c:v>
                </c:pt>
                <c:pt idx="32">
                  <c:v>-9.6183679801427197E-2</c:v>
                </c:pt>
                <c:pt idx="33">
                  <c:v>0.236032174912264</c:v>
                </c:pt>
                <c:pt idx="34">
                  <c:v>-9.2951200619674698E-2</c:v>
                </c:pt>
                <c:pt idx="35">
                  <c:v>-6.2025120173670303E-2</c:v>
                </c:pt>
                <c:pt idx="36">
                  <c:v>1.86190845616757E-2</c:v>
                </c:pt>
                <c:pt idx="37">
                  <c:v>-0.13961713877943599</c:v>
                </c:pt>
                <c:pt idx="38">
                  <c:v>-6.2138818119679397E-2</c:v>
                </c:pt>
                <c:pt idx="39">
                  <c:v>8.7048436237020493E-2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FF-4928-A46C-876F0574DC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srfyoungbulanz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Sheet1!$A$2:$A$41</c:f>
              <c:strCache>
                <c:ptCount val="40"/>
                <c:pt idx="0">
                  <c:v>01.03.2021</c:v>
                </c:pt>
                <c:pt idx="1">
                  <c:v>08.03.2021</c:v>
                </c:pt>
                <c:pt idx="2">
                  <c:v>15.03.2021</c:v>
                </c:pt>
                <c:pt idx="3">
                  <c:v>22.03.2021</c:v>
                </c:pt>
                <c:pt idx="4">
                  <c:v>29.03.2021</c:v>
                </c:pt>
                <c:pt idx="5">
                  <c:v>05.04.2021</c:v>
                </c:pt>
                <c:pt idx="6">
                  <c:v>12.04.2021</c:v>
                </c:pt>
                <c:pt idx="7">
                  <c:v>19.04.2021</c:v>
                </c:pt>
                <c:pt idx="8">
                  <c:v>26.04.2021</c:v>
                </c:pt>
                <c:pt idx="9">
                  <c:v>03.05.2021</c:v>
                </c:pt>
                <c:pt idx="10">
                  <c:v>10.05.2021</c:v>
                </c:pt>
                <c:pt idx="11">
                  <c:v>17.05.2021</c:v>
                </c:pt>
                <c:pt idx="12">
                  <c:v>24.05.2021</c:v>
                </c:pt>
                <c:pt idx="13">
                  <c:v>31.05.2021</c:v>
                </c:pt>
                <c:pt idx="14">
                  <c:v>07.06.2021</c:v>
                </c:pt>
                <c:pt idx="15">
                  <c:v>14.06.2021</c:v>
                </c:pt>
                <c:pt idx="16">
                  <c:v>21.06.2021</c:v>
                </c:pt>
                <c:pt idx="17">
                  <c:v>28.06.2021</c:v>
                </c:pt>
                <c:pt idx="18">
                  <c:v>05.07.2021</c:v>
                </c:pt>
                <c:pt idx="19">
                  <c:v>12.07.2021</c:v>
                </c:pt>
                <c:pt idx="20">
                  <c:v>19.07.2021</c:v>
                </c:pt>
                <c:pt idx="21">
                  <c:v>26.07.2021</c:v>
                </c:pt>
                <c:pt idx="22">
                  <c:v>02.08.2021</c:v>
                </c:pt>
                <c:pt idx="23">
                  <c:v>09.08.2021</c:v>
                </c:pt>
                <c:pt idx="24">
                  <c:v>16.08.2021</c:v>
                </c:pt>
                <c:pt idx="25">
                  <c:v>23.08.2021</c:v>
                </c:pt>
                <c:pt idx="26">
                  <c:v>30.08.2021</c:v>
                </c:pt>
                <c:pt idx="27">
                  <c:v>06.09.2021</c:v>
                </c:pt>
                <c:pt idx="28">
                  <c:v>13.09.2021</c:v>
                </c:pt>
                <c:pt idx="29">
                  <c:v>20.09.2021</c:v>
                </c:pt>
                <c:pt idx="30">
                  <c:v>27.09.2021</c:v>
                </c:pt>
                <c:pt idx="31">
                  <c:v>04.10.2021</c:v>
                </c:pt>
                <c:pt idx="32">
                  <c:v>11.10.2021</c:v>
                </c:pt>
                <c:pt idx="33">
                  <c:v>18.10.2021</c:v>
                </c:pt>
                <c:pt idx="34">
                  <c:v>25.10.2021</c:v>
                </c:pt>
                <c:pt idx="35">
                  <c:v>01.11.2021</c:v>
                </c:pt>
                <c:pt idx="36">
                  <c:v>08.11.2021</c:v>
                </c:pt>
                <c:pt idx="37">
                  <c:v>15.11.2021</c:v>
                </c:pt>
                <c:pt idx="38">
                  <c:v>22.11.2021</c:v>
                </c:pt>
                <c:pt idx="39">
                  <c:v>29.11.2021</c:v>
                </c:pt>
              </c:strCache>
            </c:strRef>
          </c:cat>
          <c:val>
            <c:numRef>
              <c:f>Sheet1!$D$2:$D$41</c:f>
              <c:numCache>
                <c:formatCode>General</c:formatCode>
                <c:ptCount val="40"/>
                <c:pt idx="0">
                  <c:v>0.71875724553674902</c:v>
                </c:pt>
                <c:pt idx="1">
                  <c:v>1.29680785758134</c:v>
                </c:pt>
                <c:pt idx="2">
                  <c:v>0.35603363381561998</c:v>
                </c:pt>
                <c:pt idx="3">
                  <c:v>0.44535024154589398</c:v>
                </c:pt>
                <c:pt idx="4">
                  <c:v>0.22544525437739499</c:v>
                </c:pt>
                <c:pt idx="5">
                  <c:v>0.52485566469221001</c:v>
                </c:pt>
                <c:pt idx="6">
                  <c:v>0.216304915342731</c:v>
                </c:pt>
                <c:pt idx="7">
                  <c:v>0.26793688597797</c:v>
                </c:pt>
                <c:pt idx="8">
                  <c:v>0.14103325415677001</c:v>
                </c:pt>
                <c:pt idx="9">
                  <c:v>-0.237195167148469</c:v>
                </c:pt>
                <c:pt idx="10">
                  <c:v>-0.15602942269113601</c:v>
                </c:pt>
                <c:pt idx="11">
                  <c:v>0.34975442774222398</c:v>
                </c:pt>
                <c:pt idx="12">
                  <c:v>5.1909529106414498E-2</c:v>
                </c:pt>
                <c:pt idx="13">
                  <c:v>0.50400237177586704</c:v>
                </c:pt>
                <c:pt idx="14">
                  <c:v>0.132743362831858</c:v>
                </c:pt>
                <c:pt idx="15">
                  <c:v>0.71439092649874802</c:v>
                </c:pt>
                <c:pt idx="16">
                  <c:v>8.0438756855575902E-2</c:v>
                </c:pt>
                <c:pt idx="17">
                  <c:v>5.8453894490720401E-2</c:v>
                </c:pt>
                <c:pt idx="18">
                  <c:v>0.21177157879363201</c:v>
                </c:pt>
                <c:pt idx="19">
                  <c:v>-0.313342563579392</c:v>
                </c:pt>
                <c:pt idx="20">
                  <c:v>0.85526315789473695</c:v>
                </c:pt>
                <c:pt idx="21">
                  <c:v>0.35514967021816302</c:v>
                </c:pt>
                <c:pt idx="22">
                  <c:v>0.45500505561172899</c:v>
                </c:pt>
                <c:pt idx="23">
                  <c:v>-0.49608167373642997</c:v>
                </c:pt>
                <c:pt idx="24">
                  <c:v>0.130057803468208</c:v>
                </c:pt>
                <c:pt idx="25">
                  <c:v>-0.108240727377688</c:v>
                </c:pt>
                <c:pt idx="26">
                  <c:v>-0.231163765079824</c:v>
                </c:pt>
                <c:pt idx="27">
                  <c:v>-4.3443631887625803E-2</c:v>
                </c:pt>
                <c:pt idx="28">
                  <c:v>-0.10141253169141599</c:v>
                </c:pt>
                <c:pt idx="29">
                  <c:v>0.261039808570807</c:v>
                </c:pt>
                <c:pt idx="30">
                  <c:v>-0.122947855644753</c:v>
                </c:pt>
                <c:pt idx="31">
                  <c:v>0.15206372194062301</c:v>
                </c:pt>
                <c:pt idx="32">
                  <c:v>-0.267515002530547</c:v>
                </c:pt>
                <c:pt idx="33">
                  <c:v>-4.3497172683775599E-2</c:v>
                </c:pt>
                <c:pt idx="34">
                  <c:v>6.98433420365535</c:v>
                </c:pt>
                <c:pt idx="35">
                  <c:v>1.15924344112264</c:v>
                </c:pt>
                <c:pt idx="36">
                  <c:v>6.6412009114059796</c:v>
                </c:pt>
                <c:pt idx="37">
                  <c:v>4.0784264437880999</c:v>
                </c:pt>
                <c:pt idx="38">
                  <c:v>1.9381717183914999</c:v>
                </c:pt>
                <c:pt idx="39">
                  <c:v>-0.124385476514837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AFF-4928-A46C-876F0574DC0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srfdeville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Sheet1!$A$2:$A$41</c:f>
              <c:strCache>
                <c:ptCount val="40"/>
                <c:pt idx="0">
                  <c:v>01.03.2021</c:v>
                </c:pt>
                <c:pt idx="1">
                  <c:v>08.03.2021</c:v>
                </c:pt>
                <c:pt idx="2">
                  <c:v>15.03.2021</c:v>
                </c:pt>
                <c:pt idx="3">
                  <c:v>22.03.2021</c:v>
                </c:pt>
                <c:pt idx="4">
                  <c:v>29.03.2021</c:v>
                </c:pt>
                <c:pt idx="5">
                  <c:v>05.04.2021</c:v>
                </c:pt>
                <c:pt idx="6">
                  <c:v>12.04.2021</c:v>
                </c:pt>
                <c:pt idx="7">
                  <c:v>19.04.2021</c:v>
                </c:pt>
                <c:pt idx="8">
                  <c:v>26.04.2021</c:v>
                </c:pt>
                <c:pt idx="9">
                  <c:v>03.05.2021</c:v>
                </c:pt>
                <c:pt idx="10">
                  <c:v>10.05.2021</c:v>
                </c:pt>
                <c:pt idx="11">
                  <c:v>17.05.2021</c:v>
                </c:pt>
                <c:pt idx="12">
                  <c:v>24.05.2021</c:v>
                </c:pt>
                <c:pt idx="13">
                  <c:v>31.05.2021</c:v>
                </c:pt>
                <c:pt idx="14">
                  <c:v>07.06.2021</c:v>
                </c:pt>
                <c:pt idx="15">
                  <c:v>14.06.2021</c:v>
                </c:pt>
                <c:pt idx="16">
                  <c:v>21.06.2021</c:v>
                </c:pt>
                <c:pt idx="17">
                  <c:v>28.06.2021</c:v>
                </c:pt>
                <c:pt idx="18">
                  <c:v>05.07.2021</c:v>
                </c:pt>
                <c:pt idx="19">
                  <c:v>12.07.2021</c:v>
                </c:pt>
                <c:pt idx="20">
                  <c:v>19.07.2021</c:v>
                </c:pt>
                <c:pt idx="21">
                  <c:v>26.07.2021</c:v>
                </c:pt>
                <c:pt idx="22">
                  <c:v>02.08.2021</c:v>
                </c:pt>
                <c:pt idx="23">
                  <c:v>09.08.2021</c:v>
                </c:pt>
                <c:pt idx="24">
                  <c:v>16.08.2021</c:v>
                </c:pt>
                <c:pt idx="25">
                  <c:v>23.08.2021</c:v>
                </c:pt>
                <c:pt idx="26">
                  <c:v>30.08.2021</c:v>
                </c:pt>
                <c:pt idx="27">
                  <c:v>06.09.2021</c:v>
                </c:pt>
                <c:pt idx="28">
                  <c:v>13.09.2021</c:v>
                </c:pt>
                <c:pt idx="29">
                  <c:v>20.09.2021</c:v>
                </c:pt>
                <c:pt idx="30">
                  <c:v>27.09.2021</c:v>
                </c:pt>
                <c:pt idx="31">
                  <c:v>04.10.2021</c:v>
                </c:pt>
                <c:pt idx="32">
                  <c:v>11.10.2021</c:v>
                </c:pt>
                <c:pt idx="33">
                  <c:v>18.10.2021</c:v>
                </c:pt>
                <c:pt idx="34">
                  <c:v>25.10.2021</c:v>
                </c:pt>
                <c:pt idx="35">
                  <c:v>01.11.2021</c:v>
                </c:pt>
                <c:pt idx="36">
                  <c:v>08.11.2021</c:v>
                </c:pt>
                <c:pt idx="37">
                  <c:v>15.11.2021</c:v>
                </c:pt>
                <c:pt idx="38">
                  <c:v>22.11.2021</c:v>
                </c:pt>
                <c:pt idx="39">
                  <c:v>29.11.2021</c:v>
                </c:pt>
              </c:strCache>
            </c:strRef>
          </c:cat>
          <c:val>
            <c:numRef>
              <c:f>Sheet1!$E$2:$E$41</c:f>
              <c:numCache>
                <c:formatCode>General</c:formatCode>
                <c:ptCount val="40"/>
                <c:pt idx="0">
                  <c:v>0.77963651383725696</c:v>
                </c:pt>
                <c:pt idx="1">
                  <c:v>3.24299400584046</c:v>
                </c:pt>
                <c:pt idx="2">
                  <c:v>1.9005557761016301</c:v>
                </c:pt>
                <c:pt idx="3">
                  <c:v>2.9072315558802</c:v>
                </c:pt>
                <c:pt idx="4">
                  <c:v>1.73670263108083</c:v>
                </c:pt>
                <c:pt idx="5">
                  <c:v>1.7954323456904999</c:v>
                </c:pt>
                <c:pt idx="6">
                  <c:v>2.52684487091615</c:v>
                </c:pt>
                <c:pt idx="7">
                  <c:v>4.9023977181567001E-2</c:v>
                </c:pt>
                <c:pt idx="8">
                  <c:v>0.54790859281036997</c:v>
                </c:pt>
                <c:pt idx="9">
                  <c:v>0.36328194222931098</c:v>
                </c:pt>
                <c:pt idx="10">
                  <c:v>1.01085900944646</c:v>
                </c:pt>
                <c:pt idx="11">
                  <c:v>0.55062710308963003</c:v>
                </c:pt>
                <c:pt idx="12">
                  <c:v>0.45634317006388803</c:v>
                </c:pt>
                <c:pt idx="13">
                  <c:v>0.70952669377866195</c:v>
                </c:pt>
                <c:pt idx="14">
                  <c:v>0.63149755133602503</c:v>
                </c:pt>
                <c:pt idx="15">
                  <c:v>0.47385272145144097</c:v>
                </c:pt>
                <c:pt idx="16">
                  <c:v>0.44612508497620701</c:v>
                </c:pt>
                <c:pt idx="17">
                  <c:v>0.186117338522059</c:v>
                </c:pt>
                <c:pt idx="18">
                  <c:v>2.9554570403208798E-2</c:v>
                </c:pt>
                <c:pt idx="19">
                  <c:v>1.6587877764646299</c:v>
                </c:pt>
                <c:pt idx="20">
                  <c:v>0.49408345443221902</c:v>
                </c:pt>
                <c:pt idx="21">
                  <c:v>1.23120145430507</c:v>
                </c:pt>
                <c:pt idx="22">
                  <c:v>0.13876418251571301</c:v>
                </c:pt>
                <c:pt idx="23">
                  <c:v>0.256765568959896</c:v>
                </c:pt>
                <c:pt idx="24">
                  <c:v>0.77238912150900396</c:v>
                </c:pt>
                <c:pt idx="25">
                  <c:v>9.68171366331841E-2</c:v>
                </c:pt>
                <c:pt idx="26">
                  <c:v>4.0301454882521303E-3</c:v>
                </c:pt>
                <c:pt idx="27">
                  <c:v>8.8659627629564003E-2</c:v>
                </c:pt>
                <c:pt idx="28">
                  <c:v>0.57175068449025601</c:v>
                </c:pt>
                <c:pt idx="29">
                  <c:v>0.67259188085515298</c:v>
                </c:pt>
                <c:pt idx="30">
                  <c:v>0.35393303109838498</c:v>
                </c:pt>
                <c:pt idx="31">
                  <c:v>0.39231226471170999</c:v>
                </c:pt>
                <c:pt idx="32">
                  <c:v>1.1604957764269399</c:v>
                </c:pt>
                <c:pt idx="33">
                  <c:v>0.99890744498205097</c:v>
                </c:pt>
                <c:pt idx="34">
                  <c:v>0.351568536547674</c:v>
                </c:pt>
                <c:pt idx="35">
                  <c:v>0.54667949951876804</c:v>
                </c:pt>
                <c:pt idx="36">
                  <c:v>0.62794348508634201</c:v>
                </c:pt>
                <c:pt idx="37">
                  <c:v>0.56314447699859205</c:v>
                </c:pt>
                <c:pt idx="38">
                  <c:v>0.48810019296984403</c:v>
                </c:pt>
                <c:pt idx="39">
                  <c:v>0.28993147074327902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AFF-4928-A46C-876F0574DC0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srfzweiammorge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Sheet1!$A$2:$A$41</c:f>
              <c:strCache>
                <c:ptCount val="40"/>
                <c:pt idx="0">
                  <c:v>01.03.2021</c:v>
                </c:pt>
                <c:pt idx="1">
                  <c:v>08.03.2021</c:v>
                </c:pt>
                <c:pt idx="2">
                  <c:v>15.03.2021</c:v>
                </c:pt>
                <c:pt idx="3">
                  <c:v>22.03.2021</c:v>
                </c:pt>
                <c:pt idx="4">
                  <c:v>29.03.2021</c:v>
                </c:pt>
                <c:pt idx="5">
                  <c:v>05.04.2021</c:v>
                </c:pt>
                <c:pt idx="6">
                  <c:v>12.04.2021</c:v>
                </c:pt>
                <c:pt idx="7">
                  <c:v>19.04.2021</c:v>
                </c:pt>
                <c:pt idx="8">
                  <c:v>26.04.2021</c:v>
                </c:pt>
                <c:pt idx="9">
                  <c:v>03.05.2021</c:v>
                </c:pt>
                <c:pt idx="10">
                  <c:v>10.05.2021</c:v>
                </c:pt>
                <c:pt idx="11">
                  <c:v>17.05.2021</c:v>
                </c:pt>
                <c:pt idx="12">
                  <c:v>24.05.2021</c:v>
                </c:pt>
                <c:pt idx="13">
                  <c:v>31.05.2021</c:v>
                </c:pt>
                <c:pt idx="14">
                  <c:v>07.06.2021</c:v>
                </c:pt>
                <c:pt idx="15">
                  <c:v>14.06.2021</c:v>
                </c:pt>
                <c:pt idx="16">
                  <c:v>21.06.2021</c:v>
                </c:pt>
                <c:pt idx="17">
                  <c:v>28.06.2021</c:v>
                </c:pt>
                <c:pt idx="18">
                  <c:v>05.07.2021</c:v>
                </c:pt>
                <c:pt idx="19">
                  <c:v>12.07.2021</c:v>
                </c:pt>
                <c:pt idx="20">
                  <c:v>19.07.2021</c:v>
                </c:pt>
                <c:pt idx="21">
                  <c:v>26.07.2021</c:v>
                </c:pt>
                <c:pt idx="22">
                  <c:v>02.08.2021</c:v>
                </c:pt>
                <c:pt idx="23">
                  <c:v>09.08.2021</c:v>
                </c:pt>
                <c:pt idx="24">
                  <c:v>16.08.2021</c:v>
                </c:pt>
                <c:pt idx="25">
                  <c:v>23.08.2021</c:v>
                </c:pt>
                <c:pt idx="26">
                  <c:v>30.08.2021</c:v>
                </c:pt>
                <c:pt idx="27">
                  <c:v>06.09.2021</c:v>
                </c:pt>
                <c:pt idx="28">
                  <c:v>13.09.2021</c:v>
                </c:pt>
                <c:pt idx="29">
                  <c:v>20.09.2021</c:v>
                </c:pt>
                <c:pt idx="30">
                  <c:v>27.09.2021</c:v>
                </c:pt>
                <c:pt idx="31">
                  <c:v>04.10.2021</c:v>
                </c:pt>
                <c:pt idx="32">
                  <c:v>11.10.2021</c:v>
                </c:pt>
                <c:pt idx="33">
                  <c:v>18.10.2021</c:v>
                </c:pt>
                <c:pt idx="34">
                  <c:v>25.10.2021</c:v>
                </c:pt>
                <c:pt idx="35">
                  <c:v>01.11.2021</c:v>
                </c:pt>
                <c:pt idx="36">
                  <c:v>08.11.2021</c:v>
                </c:pt>
                <c:pt idx="37">
                  <c:v>15.11.2021</c:v>
                </c:pt>
                <c:pt idx="38">
                  <c:v>22.11.2021</c:v>
                </c:pt>
                <c:pt idx="39">
                  <c:v>29.11.2021</c:v>
                </c:pt>
              </c:strCache>
            </c:strRef>
          </c:cat>
          <c:val>
            <c:numRef>
              <c:f>Sheet1!$F$2:$F$41</c:f>
              <c:numCache>
                <c:formatCode>General</c:formatCode>
                <c:ptCount val="40"/>
                <c:pt idx="0">
                  <c:v>4.5848314471175898E-2</c:v>
                </c:pt>
                <c:pt idx="1">
                  <c:v>0.88519054510371398</c:v>
                </c:pt>
                <c:pt idx="2">
                  <c:v>1.6735601405790501E-2</c:v>
                </c:pt>
                <c:pt idx="3">
                  <c:v>-8.1273605201510696E-2</c:v>
                </c:pt>
                <c:pt idx="4">
                  <c:v>0.157894736842105</c:v>
                </c:pt>
                <c:pt idx="5">
                  <c:v>-0.20541728371470899</c:v>
                </c:pt>
                <c:pt idx="6">
                  <c:v>0</c:v>
                </c:pt>
                <c:pt idx="7">
                  <c:v>4.06893250359023E-2</c:v>
                </c:pt>
                <c:pt idx="8">
                  <c:v>-0.100485680790487</c:v>
                </c:pt>
                <c:pt idx="9">
                  <c:v>0.31373488205005401</c:v>
                </c:pt>
                <c:pt idx="10">
                  <c:v>0.57775867831733796</c:v>
                </c:pt>
                <c:pt idx="11">
                  <c:v>0.10206988226357799</c:v>
                </c:pt>
                <c:pt idx="12">
                  <c:v>0.76830049085864704</c:v>
                </c:pt>
                <c:pt idx="13">
                  <c:v>0.25414754677020801</c:v>
                </c:pt>
                <c:pt idx="14">
                  <c:v>0.46240875055747199</c:v>
                </c:pt>
                <c:pt idx="15">
                  <c:v>0.14252336448598099</c:v>
                </c:pt>
                <c:pt idx="16">
                  <c:v>2.33312335223163E-3</c:v>
                </c:pt>
                <c:pt idx="17">
                  <c:v>0.170314031076478</c:v>
                </c:pt>
                <c:pt idx="18">
                  <c:v>0.96424828228717796</c:v>
                </c:pt>
                <c:pt idx="19">
                  <c:v>-7.3819465270248394E-2</c:v>
                </c:pt>
                <c:pt idx="20">
                  <c:v>0.32781586905833698</c:v>
                </c:pt>
                <c:pt idx="21">
                  <c:v>5.5224464437745903E-2</c:v>
                </c:pt>
                <c:pt idx="22">
                  <c:v>-4.8294735873789803E-2</c:v>
                </c:pt>
                <c:pt idx="23">
                  <c:v>-0.26920068105471401</c:v>
                </c:pt>
                <c:pt idx="24">
                  <c:v>0.12688891452301301</c:v>
                </c:pt>
                <c:pt idx="25">
                  <c:v>2.76497695852535E-2</c:v>
                </c:pt>
                <c:pt idx="26">
                  <c:v>3.2249147701096499E-2</c:v>
                </c:pt>
                <c:pt idx="27">
                  <c:v>-0.145074379404044</c:v>
                </c:pt>
                <c:pt idx="28">
                  <c:v>9.91628807969928E-2</c:v>
                </c:pt>
                <c:pt idx="29">
                  <c:v>-0.209648435700134</c:v>
                </c:pt>
                <c:pt idx="30">
                  <c:v>-9.23467620916542E-3</c:v>
                </c:pt>
                <c:pt idx="31">
                  <c:v>0.20318163976818801</c:v>
                </c:pt>
                <c:pt idx="32">
                  <c:v>0.44010230650475801</c:v>
                </c:pt>
                <c:pt idx="33">
                  <c:v>0.22941041523285199</c:v>
                </c:pt>
                <c:pt idx="34">
                  <c:v>3.66216525520714E-2</c:v>
                </c:pt>
                <c:pt idx="35">
                  <c:v>0.42099482908525099</c:v>
                </c:pt>
                <c:pt idx="36">
                  <c:v>7.2909546593757105E-2</c:v>
                </c:pt>
                <c:pt idx="37">
                  <c:v>2.5044396885387701E-2</c:v>
                </c:pt>
                <c:pt idx="38">
                  <c:v>-2.95905128263492E-2</c:v>
                </c:pt>
                <c:pt idx="39">
                  <c:v>1.97632058287796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AFF-4928-A46C-876F0574DC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118704"/>
        <c:axId val="385113456"/>
      </c:lineChart>
      <c:catAx>
        <c:axId val="38511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113456"/>
        <c:crosses val="autoZero"/>
        <c:auto val="1"/>
        <c:lblAlgn val="ctr"/>
        <c:lblOffset val="100"/>
        <c:noMultiLvlLbl val="0"/>
      </c:catAx>
      <c:valAx>
        <c:axId val="38511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11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40408-9291-43D6-A7E9-9BD9C34BE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WMW SRF VGL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F657B6-1984-4EFF-8994-05A7634888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9538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420FD1-A3C7-4F95-839C-E8CB9A1F0F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01.03.2021 - 05.12.2021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E397A-EE7F-44EA-996E-B12831A76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6702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 Rate | WMW SRF VGL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WMW SRF VGL</dc:title>
  <dc:creator>Frederik Peiniger</dc:creator>
  <cp:lastModifiedBy>Frederik Peiniger</cp:lastModifiedBy>
  <cp:revision>1</cp:revision>
  <dcterms:created xsi:type="dcterms:W3CDTF">2021-12-06T15:51:18Z</dcterms:created>
  <dcterms:modified xsi:type="dcterms:W3CDTF">2021-12-06T15:51:33Z</dcterms:modified>
</cp:coreProperties>
</file>