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srfdeville</c:v>
                </c:pt>
                <c:pt idx="1">
                  <c:v>srfzweiammorge</c:v>
                </c:pt>
                <c:pt idx="2">
                  <c:v>srfwemyselfandwhy</c:v>
                </c:pt>
                <c:pt idx="3">
                  <c:v>srfvirus</c:v>
                </c:pt>
                <c:pt idx="4">
                  <c:v>srfyoungbulanz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14993.666666666701</c:v>
                </c:pt>
                <c:pt idx="1">
                  <c:v>43430.363636363603</c:v>
                </c:pt>
                <c:pt idx="2">
                  <c:v>11397.038461538499</c:v>
                </c:pt>
                <c:pt idx="3">
                  <c:v>20922.708333333299</c:v>
                </c:pt>
                <c:pt idx="4">
                  <c:v>12181.5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B3-4EA9-80D8-06A38917E5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IGTV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srfdeville</c:v>
                </c:pt>
                <c:pt idx="1">
                  <c:v>srfzweiammorge</c:v>
                </c:pt>
                <c:pt idx="2">
                  <c:v>srfwemyselfandwhy</c:v>
                </c:pt>
                <c:pt idx="3">
                  <c:v>srfvirus</c:v>
                </c:pt>
                <c:pt idx="4">
                  <c:v>srfyoungbulanz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16391.133333333299</c:v>
                </c:pt>
                <c:pt idx="1">
                  <c:v>40620</c:v>
                </c:pt>
                <c:pt idx="2">
                  <c:v>16602.400000000001</c:v>
                </c:pt>
                <c:pt idx="3">
                  <c:v>17997.010309278401</c:v>
                </c:pt>
                <c:pt idx="4">
                  <c:v>18021.944444444402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B3-4EA9-80D8-06A38917E5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srfdeville</c:v>
                </c:pt>
                <c:pt idx="1">
                  <c:v>srfzweiammorge</c:v>
                </c:pt>
                <c:pt idx="2">
                  <c:v>srfwemyselfandwhy</c:v>
                </c:pt>
                <c:pt idx="3">
                  <c:v>srfvirus</c:v>
                </c:pt>
                <c:pt idx="4">
                  <c:v>srfyoungbulanz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31810.768656716398</c:v>
                </c:pt>
                <c:pt idx="1">
                  <c:v>28124.944444444402</c:v>
                </c:pt>
                <c:pt idx="2">
                  <c:v>11553</c:v>
                </c:pt>
                <c:pt idx="3">
                  <c:v>24467</c:v>
                </c:pt>
                <c:pt idx="4">
                  <c:v>8765.3958333333303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B3-4EA9-80D8-06A38917E5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srfdeville</c:v>
                </c:pt>
                <c:pt idx="1">
                  <c:v>srfzweiammorge</c:v>
                </c:pt>
                <c:pt idx="2">
                  <c:v>srfwemyselfandwhy</c:v>
                </c:pt>
                <c:pt idx="3">
                  <c:v>srfvirus</c:v>
                </c:pt>
                <c:pt idx="4">
                  <c:v>srfyoungbulanz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25470.302222222199</c:v>
                </c:pt>
                <c:pt idx="1">
                  <c:v>65134.40625</c:v>
                </c:pt>
                <c:pt idx="2">
                  <c:v>27593.5</c:v>
                </c:pt>
                <c:pt idx="3">
                  <c:v>16076</c:v>
                </c:pt>
                <c:pt idx="4">
                  <c:v>10376.4285714286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B3-4EA9-80D8-06A38917E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264904"/>
        <c:axId val="393263920"/>
      </c:barChart>
      <c:catAx>
        <c:axId val="39326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63920"/>
        <c:crosses val="autoZero"/>
        <c:auto val="1"/>
        <c:lblAlgn val="ctr"/>
        <c:lblOffset val="100"/>
        <c:noMultiLvlLbl val="0"/>
      </c:catAx>
      <c:valAx>
        <c:axId val="39326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6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BD056-496F-42F0-9285-9F8F4FCD6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SRF VGL WMW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6A0CA8-EFBA-4AAF-91B9-61434BA098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489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D3B2D-F75A-429F-9EB0-25633D61A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D5685-6DB2-41E1-8E06-DE041ECCE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971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Post Type SRF VGL WMW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Post Type SRF VGL WMW | WMW SRF VGL</dc:title>
  <dc:creator>Frederik Peiniger</dc:creator>
  <cp:lastModifiedBy>Frederik Peiniger</cp:lastModifiedBy>
  <cp:revision>1</cp:revision>
  <dcterms:created xsi:type="dcterms:W3CDTF">2021-12-03T15:28:09Z</dcterms:created>
  <dcterms:modified xsi:type="dcterms:W3CDTF">2021-12-03T15:28:23Z</dcterms:modified>
</cp:coreProperties>
</file>