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srfwemyselfandwhy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Sheet1!$A$2:$A$10</c:f>
              <c:strCache>
                <c:ptCount val="9"/>
                <c:pt idx="0">
                  <c:v>01.03.2021</c:v>
                </c:pt>
                <c:pt idx="1">
                  <c:v>01.04.2021</c:v>
                </c:pt>
                <c:pt idx="2">
                  <c:v>01.05.2021</c:v>
                </c:pt>
                <c:pt idx="3">
                  <c:v>01.06.2021</c:v>
                </c:pt>
                <c:pt idx="4">
                  <c:v>01.07.2021</c:v>
                </c:pt>
                <c:pt idx="5">
                  <c:v>01.08.2021</c:v>
                </c:pt>
                <c:pt idx="6">
                  <c:v>01.09.2021</c:v>
                </c:pt>
                <c:pt idx="7">
                  <c:v>01.10.2021</c:v>
                </c:pt>
                <c:pt idx="8">
                  <c:v>01.11.2021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9519</c:v>
                </c:pt>
                <c:pt idx="1">
                  <c:v>12034</c:v>
                </c:pt>
                <c:pt idx="2">
                  <c:v>12426</c:v>
                </c:pt>
                <c:pt idx="3">
                  <c:v>14424</c:v>
                </c:pt>
                <c:pt idx="4">
                  <c:v>15036</c:v>
                </c:pt>
                <c:pt idx="5">
                  <c:v>15275</c:v>
                </c:pt>
                <c:pt idx="6">
                  <c:v>15501</c:v>
                </c:pt>
                <c:pt idx="7">
                  <c:v>15945</c:v>
                </c:pt>
                <c:pt idx="8">
                  <c:v>16230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05B-488B-88A3-C63C6E2F15A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srfvirus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Sheet1!$A$2:$A$10</c:f>
              <c:strCache>
                <c:ptCount val="9"/>
                <c:pt idx="0">
                  <c:v>01.03.2021</c:v>
                </c:pt>
                <c:pt idx="1">
                  <c:v>01.04.2021</c:v>
                </c:pt>
                <c:pt idx="2">
                  <c:v>01.05.2021</c:v>
                </c:pt>
                <c:pt idx="3">
                  <c:v>01.06.2021</c:v>
                </c:pt>
                <c:pt idx="4">
                  <c:v>01.07.2021</c:v>
                </c:pt>
                <c:pt idx="5">
                  <c:v>01.08.2021</c:v>
                </c:pt>
                <c:pt idx="6">
                  <c:v>01.09.2021</c:v>
                </c:pt>
                <c:pt idx="7">
                  <c:v>01.10.2021</c:v>
                </c:pt>
                <c:pt idx="8">
                  <c:v>01.11.2021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30691</c:v>
                </c:pt>
                <c:pt idx="1">
                  <c:v>31239</c:v>
                </c:pt>
                <c:pt idx="2">
                  <c:v>31509</c:v>
                </c:pt>
                <c:pt idx="3">
                  <c:v>31754</c:v>
                </c:pt>
                <c:pt idx="4">
                  <c:v>31957</c:v>
                </c:pt>
                <c:pt idx="5">
                  <c:v>32196</c:v>
                </c:pt>
                <c:pt idx="6">
                  <c:v>32171</c:v>
                </c:pt>
                <c:pt idx="7">
                  <c:v>32245</c:v>
                </c:pt>
                <c:pt idx="8">
                  <c:v>32167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05B-488B-88A3-C63C6E2F15A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srfyoungbulanz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Sheet1!$A$2:$A$10</c:f>
              <c:strCache>
                <c:ptCount val="9"/>
                <c:pt idx="0">
                  <c:v>01.03.2021</c:v>
                </c:pt>
                <c:pt idx="1">
                  <c:v>01.04.2021</c:v>
                </c:pt>
                <c:pt idx="2">
                  <c:v>01.05.2021</c:v>
                </c:pt>
                <c:pt idx="3">
                  <c:v>01.06.2021</c:v>
                </c:pt>
                <c:pt idx="4">
                  <c:v>01.07.2021</c:v>
                </c:pt>
                <c:pt idx="5">
                  <c:v>01.08.2021</c:v>
                </c:pt>
                <c:pt idx="6">
                  <c:v>01.09.2021</c:v>
                </c:pt>
                <c:pt idx="7">
                  <c:v>01.10.2021</c:v>
                </c:pt>
                <c:pt idx="8">
                  <c:v>01.11.2021</c:v>
                </c:pt>
              </c:strCache>
            </c:strRef>
          </c:cat>
          <c:val>
            <c:numRef>
              <c:f>Sheet1!$D$2:$D$10</c:f>
              <c:numCache>
                <c:formatCode>General</c:formatCode>
                <c:ptCount val="9"/>
                <c:pt idx="0">
                  <c:v>13321</c:v>
                </c:pt>
                <c:pt idx="1">
                  <c:v>13504</c:v>
                </c:pt>
                <c:pt idx="2">
                  <c:v>13498</c:v>
                </c:pt>
                <c:pt idx="3">
                  <c:v>13709</c:v>
                </c:pt>
                <c:pt idx="4">
                  <c:v>13817</c:v>
                </c:pt>
                <c:pt idx="5">
                  <c:v>13850</c:v>
                </c:pt>
                <c:pt idx="6">
                  <c:v>13814</c:v>
                </c:pt>
                <c:pt idx="7">
                  <c:v>14751</c:v>
                </c:pt>
                <c:pt idx="8">
                  <c:v>16878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05B-488B-88A3-C63C6E2F15A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srfdeville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Sheet1!$A$2:$A$10</c:f>
              <c:strCache>
                <c:ptCount val="9"/>
                <c:pt idx="0">
                  <c:v>01.03.2021</c:v>
                </c:pt>
                <c:pt idx="1">
                  <c:v>01.04.2021</c:v>
                </c:pt>
                <c:pt idx="2">
                  <c:v>01.05.2021</c:v>
                </c:pt>
                <c:pt idx="3">
                  <c:v>01.06.2021</c:v>
                </c:pt>
                <c:pt idx="4">
                  <c:v>01.07.2021</c:v>
                </c:pt>
                <c:pt idx="5">
                  <c:v>01.08.2021</c:v>
                </c:pt>
                <c:pt idx="6">
                  <c:v>01.09.2021</c:v>
                </c:pt>
                <c:pt idx="7">
                  <c:v>01.10.2021</c:v>
                </c:pt>
                <c:pt idx="8">
                  <c:v>01.11.2021</c:v>
                </c:pt>
              </c:strCache>
            </c:strRef>
          </c:cat>
          <c:val>
            <c:numRef>
              <c:f>Sheet1!$E$2:$E$10</c:f>
              <c:numCache>
                <c:formatCode>General</c:formatCode>
                <c:ptCount val="9"/>
                <c:pt idx="0">
                  <c:v>21290</c:v>
                </c:pt>
                <c:pt idx="1">
                  <c:v>22532</c:v>
                </c:pt>
                <c:pt idx="2">
                  <c:v>23130</c:v>
                </c:pt>
                <c:pt idx="3">
                  <c:v>23671</c:v>
                </c:pt>
                <c:pt idx="4">
                  <c:v>24493</c:v>
                </c:pt>
                <c:pt idx="5">
                  <c:v>24825</c:v>
                </c:pt>
                <c:pt idx="6">
                  <c:v>25178</c:v>
                </c:pt>
                <c:pt idx="7">
                  <c:v>25975</c:v>
                </c:pt>
                <c:pt idx="8">
                  <c:v>26577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05B-488B-88A3-C63C6E2F15A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srfzweiammorge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Sheet1!$A$2:$A$10</c:f>
              <c:strCache>
                <c:ptCount val="9"/>
                <c:pt idx="0">
                  <c:v>01.03.2021</c:v>
                </c:pt>
                <c:pt idx="1">
                  <c:v>01.04.2021</c:v>
                </c:pt>
                <c:pt idx="2">
                  <c:v>01.05.2021</c:v>
                </c:pt>
                <c:pt idx="3">
                  <c:v>01.06.2021</c:v>
                </c:pt>
                <c:pt idx="4">
                  <c:v>01.07.2021</c:v>
                </c:pt>
                <c:pt idx="5">
                  <c:v>01.08.2021</c:v>
                </c:pt>
                <c:pt idx="6">
                  <c:v>01.09.2021</c:v>
                </c:pt>
                <c:pt idx="7">
                  <c:v>01.10.2021</c:v>
                </c:pt>
                <c:pt idx="8">
                  <c:v>01.11.2021</c:v>
                </c:pt>
              </c:strCache>
            </c:strRef>
          </c:cat>
          <c:val>
            <c:numRef>
              <c:f>Sheet1!$F$2:$F$10</c:f>
              <c:numCache>
                <c:formatCode>General</c:formatCode>
                <c:ptCount val="9"/>
                <c:pt idx="0">
                  <c:v>41850</c:v>
                </c:pt>
                <c:pt idx="1">
                  <c:v>41755</c:v>
                </c:pt>
                <c:pt idx="2">
                  <c:v>42527</c:v>
                </c:pt>
                <c:pt idx="3">
                  <c:v>42921</c:v>
                </c:pt>
                <c:pt idx="4">
                  <c:v>43469</c:v>
                </c:pt>
                <c:pt idx="5">
                  <c:v>43432</c:v>
                </c:pt>
                <c:pt idx="6">
                  <c:v>43315</c:v>
                </c:pt>
                <c:pt idx="7">
                  <c:v>43706</c:v>
                </c:pt>
                <c:pt idx="8">
                  <c:v>43919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105B-488B-88A3-C63C6E2F15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8278984"/>
        <c:axId val="388283248"/>
      </c:lineChart>
      <c:catAx>
        <c:axId val="388278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283248"/>
        <c:crosses val="autoZero"/>
        <c:auto val="1"/>
        <c:lblAlgn val="ctr"/>
        <c:lblOffset val="100"/>
        <c:noMultiLvlLbl val="0"/>
      </c:catAx>
      <c:valAx>
        <c:axId val="388283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278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61DA4-2009-465E-8D5E-2F7E7C3CC1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WMW SRF VGL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115239B-C18F-4D58-9124-CCED3D5EC61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727683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669536-403C-43D2-A2AD-F75325CA32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01.03.2021 - 30.11.2021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00493B-E0EB-4A2E-9DBE-6C521D483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219033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Total | WMW SRF VGL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WMW SRF VGL</dc:title>
  <dc:creator>Frederik Peiniger</dc:creator>
  <cp:lastModifiedBy>Frederik Peiniger</cp:lastModifiedBy>
  <cp:revision>1</cp:revision>
  <dcterms:created xsi:type="dcterms:W3CDTF">2021-12-03T14:25:27Z</dcterms:created>
  <dcterms:modified xsi:type="dcterms:W3CDTF">2021-12-03T14:25:42Z</dcterms:modified>
</cp:coreProperties>
</file>