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maedelsabende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187246</c:v>
                </c:pt>
                <c:pt idx="1">
                  <c:v>190936</c:v>
                </c:pt>
                <c:pt idx="2">
                  <c:v>196317</c:v>
                </c:pt>
                <c:pt idx="3">
                  <c:v>208179</c:v>
                </c:pt>
                <c:pt idx="4">
                  <c:v>213204</c:v>
                </c:pt>
                <c:pt idx="5">
                  <c:v>214028</c:v>
                </c:pt>
                <c:pt idx="6">
                  <c:v>212972</c:v>
                </c:pt>
                <c:pt idx="7">
                  <c:v>211959</c:v>
                </c:pt>
                <c:pt idx="8">
                  <c:v>211284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61-493A-8EF9-42F770EA8C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five.souls.talk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11167</c:v>
                </c:pt>
                <c:pt idx="1">
                  <c:v>14705</c:v>
                </c:pt>
                <c:pt idx="2">
                  <c:v>17014</c:v>
                </c:pt>
                <c:pt idx="3">
                  <c:v>17983</c:v>
                </c:pt>
                <c:pt idx="4">
                  <c:v>19132</c:v>
                </c:pt>
                <c:pt idx="5">
                  <c:v>19691</c:v>
                </c:pt>
                <c:pt idx="6">
                  <c:v>20649</c:v>
                </c:pt>
                <c:pt idx="7">
                  <c:v>21899</c:v>
                </c:pt>
                <c:pt idx="8">
                  <c:v>22974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361-493A-8EF9-42F770EA8C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gurlstalk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7">
                  <c:v>299199</c:v>
                </c:pt>
                <c:pt idx="8">
                  <c:v>297801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361-493A-8EF9-42F770EA8C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ta_ta_ki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73089</c:v>
                </c:pt>
                <c:pt idx="1">
                  <c:v>74330</c:v>
                </c:pt>
                <c:pt idx="2">
                  <c:v>75676</c:v>
                </c:pt>
                <c:pt idx="3">
                  <c:v>77907</c:v>
                </c:pt>
                <c:pt idx="4">
                  <c:v>81441</c:v>
                </c:pt>
                <c:pt idx="5">
                  <c:v>81891</c:v>
                </c:pt>
                <c:pt idx="6">
                  <c:v>83084</c:v>
                </c:pt>
                <c:pt idx="7">
                  <c:v>88199</c:v>
                </c:pt>
                <c:pt idx="8">
                  <c:v>96161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361-493A-8EF9-42F770EA8C6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srfwemyselfandwhy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01.03.2021</c:v>
                </c:pt>
                <c:pt idx="1">
                  <c:v>01.04.2021</c:v>
                </c:pt>
                <c:pt idx="2">
                  <c:v>01.05.2021</c:v>
                </c:pt>
                <c:pt idx="3">
                  <c:v>01.06.2021</c:v>
                </c:pt>
                <c:pt idx="4">
                  <c:v>01.07.2021</c:v>
                </c:pt>
                <c:pt idx="5">
                  <c:v>01.08.2021</c:v>
                </c:pt>
                <c:pt idx="6">
                  <c:v>01.09.2021</c:v>
                </c:pt>
                <c:pt idx="7">
                  <c:v>01.10.2021</c:v>
                </c:pt>
                <c:pt idx="8">
                  <c:v>01.11.2021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9519</c:v>
                </c:pt>
                <c:pt idx="1">
                  <c:v>12034</c:v>
                </c:pt>
                <c:pt idx="2">
                  <c:v>12426</c:v>
                </c:pt>
                <c:pt idx="3">
                  <c:v>14424</c:v>
                </c:pt>
                <c:pt idx="4">
                  <c:v>15036</c:v>
                </c:pt>
                <c:pt idx="5">
                  <c:v>15275</c:v>
                </c:pt>
                <c:pt idx="6">
                  <c:v>15501</c:v>
                </c:pt>
                <c:pt idx="7">
                  <c:v>15945</c:v>
                </c:pt>
                <c:pt idx="8">
                  <c:v>16230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361-493A-8EF9-42F770EA8C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979664"/>
        <c:axId val="324976384"/>
      </c:lineChart>
      <c:catAx>
        <c:axId val="32497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976384"/>
        <c:crosses val="autoZero"/>
        <c:auto val="1"/>
        <c:lblAlgn val="ctr"/>
        <c:lblOffset val="100"/>
        <c:noMultiLvlLbl val="0"/>
      </c:catAx>
      <c:valAx>
        <c:axId val="324976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97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AD6F9-EC1F-424E-9EDC-4BD115244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Vergleich WMW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DE9036-BC95-4A6F-B46A-9BBD614370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0909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490831-D449-4E00-BB53-8066998256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F9A9EC-EB09-4EBB-B912-7AE16C9BF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7939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Vergleich WMW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Vergleich WMW</dc:title>
  <dc:creator>Frederik Peiniger</dc:creator>
  <cp:lastModifiedBy>Frederik Peiniger</cp:lastModifiedBy>
  <cp:revision>1</cp:revision>
  <dcterms:created xsi:type="dcterms:W3CDTF">2021-12-03T14:19:04Z</dcterms:created>
  <dcterms:modified xsi:type="dcterms:W3CDTF">2021-12-03T14:19:18Z</dcterms:modified>
</cp:coreProperties>
</file>