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gurlstalk</c:v>
                </c:pt>
                <c:pt idx="1">
                  <c:v>ta_ta_ki</c:v>
                </c:pt>
                <c:pt idx="2">
                  <c:v>srfwemyselfandwhy</c:v>
                </c:pt>
                <c:pt idx="3">
                  <c:v>maedelsabende</c:v>
                </c:pt>
                <c:pt idx="4">
                  <c:v>five.souls.talk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70</c:v>
                </c:pt>
                <c:pt idx="1">
                  <c:v>72</c:v>
                </c:pt>
                <c:pt idx="2">
                  <c:v>52</c:v>
                </c:pt>
                <c:pt idx="3">
                  <c:v>61</c:v>
                </c:pt>
                <c:pt idx="4">
                  <c:v>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F3F-425D-BCCB-7EDE4AC7FC3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gurlstalk</c:v>
                </c:pt>
                <c:pt idx="1">
                  <c:v>ta_ta_ki</c:v>
                </c:pt>
                <c:pt idx="2">
                  <c:v>srfwemyselfandwhy</c:v>
                </c:pt>
                <c:pt idx="3">
                  <c:v>maedelsabende</c:v>
                </c:pt>
                <c:pt idx="4">
                  <c:v>five.souls.talk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57</c:v>
                </c:pt>
                <c:pt idx="1">
                  <c:v>44</c:v>
                </c:pt>
                <c:pt idx="2">
                  <c:v>2</c:v>
                </c:pt>
                <c:pt idx="3">
                  <c:v>160</c:v>
                </c:pt>
                <c:pt idx="4">
                  <c:v>109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F3F-425D-BCCB-7EDE4AC7FC3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gurlstalk</c:v>
                </c:pt>
                <c:pt idx="1">
                  <c:v>ta_ta_ki</c:v>
                </c:pt>
                <c:pt idx="2">
                  <c:v>srfwemyselfandwhy</c:v>
                </c:pt>
                <c:pt idx="3">
                  <c:v>maedelsabende</c:v>
                </c:pt>
                <c:pt idx="4">
                  <c:v>five.souls.talk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13</c:v>
                </c:pt>
                <c:pt idx="1">
                  <c:v>9</c:v>
                </c:pt>
                <c:pt idx="2">
                  <c:v>2</c:v>
                </c:pt>
                <c:pt idx="3">
                  <c:v>16</c:v>
                </c:pt>
                <c:pt idx="4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F3F-425D-BCCB-7EDE4AC7FC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3100824"/>
        <c:axId val="323101152"/>
      </c:barChart>
      <c:catAx>
        <c:axId val="323100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101152"/>
        <c:crosses val="autoZero"/>
        <c:auto val="1"/>
        <c:lblAlgn val="ctr"/>
        <c:lblOffset val="100"/>
        <c:noMultiLvlLbl val="0"/>
      </c:catAx>
      <c:valAx>
        <c:axId val="323101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100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810BF-1260-44F1-8AA1-9FC4E7304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Post Type Distribution Per Profile | Vergleich WMW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E730D97-59C0-4369-B529-964A54268DB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033588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04F974-5E7D-40CA-8728-B58C806A1C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04.03.2021 - 30.11.2021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8B4000-C1B5-460F-BD51-C9AFD43B40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867394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Post Type Distribution Per Profile | Vergleich WMW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 Type Distribution Per Profile | Vergleich WMW</dc:title>
  <dc:creator>Frederik Peiniger</dc:creator>
  <cp:lastModifiedBy>Frederik Peiniger</cp:lastModifiedBy>
  <cp:revision>1</cp:revision>
  <dcterms:created xsi:type="dcterms:W3CDTF">2021-12-03T13:38:39Z</dcterms:created>
  <dcterms:modified xsi:type="dcterms:W3CDTF">2021-12-03T13:38:44Z</dcterms:modified>
</cp:coreProperties>
</file>