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srfwemyselfandwhy</c:v>
                </c:pt>
                <c:pt idx="1">
                  <c:v>srfvirus</c:v>
                </c:pt>
                <c:pt idx="2">
                  <c:v>srfyoungbulanz</c:v>
                </c:pt>
                <c:pt idx="3">
                  <c:v>srfdeville</c:v>
                </c:pt>
                <c:pt idx="4">
                  <c:v>srfzweiammorge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52</c:v>
                </c:pt>
                <c:pt idx="1">
                  <c:v>48</c:v>
                </c:pt>
                <c:pt idx="2">
                  <c:v>84</c:v>
                </c:pt>
                <c:pt idx="3">
                  <c:v>12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93-4222-B9EA-86981A5D3A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srfwemyselfandwhy</c:v>
                </c:pt>
                <c:pt idx="1">
                  <c:v>srfvirus</c:v>
                </c:pt>
                <c:pt idx="2">
                  <c:v>srfyoungbulanz</c:v>
                </c:pt>
                <c:pt idx="3">
                  <c:v>srfdeville</c:v>
                </c:pt>
                <c:pt idx="4">
                  <c:v>srfzweiammorge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48</c:v>
                </c:pt>
                <c:pt idx="3">
                  <c:v>134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93-4222-B9EA-86981A5D3A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srfwemyselfandwhy</c:v>
                </c:pt>
                <c:pt idx="1">
                  <c:v>srfvirus</c:v>
                </c:pt>
                <c:pt idx="2">
                  <c:v>srfyoungbulanz</c:v>
                </c:pt>
                <c:pt idx="3">
                  <c:v>srfdeville</c:v>
                </c:pt>
                <c:pt idx="4">
                  <c:v>srfzweiammorge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</c:v>
                </c:pt>
                <c:pt idx="1">
                  <c:v>17</c:v>
                </c:pt>
                <c:pt idx="2">
                  <c:v>7</c:v>
                </c:pt>
                <c:pt idx="3">
                  <c:v>225</c:v>
                </c:pt>
                <c:pt idx="4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93-4222-B9EA-86981A5D3A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1371728"/>
        <c:axId val="331376976"/>
      </c:barChart>
      <c:catAx>
        <c:axId val="331371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376976"/>
        <c:crosses val="autoZero"/>
        <c:auto val="1"/>
        <c:lblAlgn val="ctr"/>
        <c:lblOffset val="100"/>
        <c:noMultiLvlLbl val="0"/>
      </c:catAx>
      <c:valAx>
        <c:axId val="331376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37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D54D2-12AC-4E84-93EC-95DA69656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WMW SRF VGL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6E38AE-F0AA-4AB6-8868-5E6AA903AF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63301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DC5F68-6CDB-4D69-A67F-5E5952DA13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04.03.2021 - 30.11.2021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DE432-9E0F-4939-BD0D-8CD3EDAD9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9268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WMW SRF VGL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WMW SRF VGL</dc:title>
  <dc:creator>Frederik Peiniger</dc:creator>
  <cp:lastModifiedBy>Frederik Peiniger</cp:lastModifiedBy>
  <cp:revision>1</cp:revision>
  <dcterms:created xsi:type="dcterms:W3CDTF">2021-12-03T13:38:20Z</dcterms:created>
  <dcterms:modified xsi:type="dcterms:W3CDTF">2021-12-03T13:38:25Z</dcterms:modified>
</cp:coreProperties>
</file>