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485054</c:v>
                </c:pt>
                <c:pt idx="1">
                  <c:v>705029</c:v>
                </c:pt>
                <c:pt idx="2">
                  <c:v>124393</c:v>
                </c:pt>
                <c:pt idx="3">
                  <c:v>371578</c:v>
                </c:pt>
                <c:pt idx="4">
                  <c:v>322327</c:v>
                </c:pt>
                <c:pt idx="5">
                  <c:v>91096</c:v>
                </c:pt>
                <c:pt idx="6">
                  <c:v>108508</c:v>
                </c:pt>
                <c:pt idx="7">
                  <c:v>232349</c:v>
                </c:pt>
                <c:pt idx="8">
                  <c:v>121640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53-453D-8667-8D215ABAEF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502628</c:v>
                </c:pt>
                <c:pt idx="1">
                  <c:v>400022</c:v>
                </c:pt>
                <c:pt idx="2">
                  <c:v>190000</c:v>
                </c:pt>
                <c:pt idx="3">
                  <c:v>94896</c:v>
                </c:pt>
                <c:pt idx="4">
                  <c:v>95788</c:v>
                </c:pt>
                <c:pt idx="5">
                  <c:v>103777</c:v>
                </c:pt>
                <c:pt idx="6">
                  <c:v>68333</c:v>
                </c:pt>
                <c:pt idx="7">
                  <c:v>152845</c:v>
                </c:pt>
                <c:pt idx="8">
                  <c:v>99866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53-453D-8667-8D215ABAEF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162533</c:v>
                </c:pt>
                <c:pt idx="1">
                  <c:v>144379</c:v>
                </c:pt>
                <c:pt idx="2">
                  <c:v>125139</c:v>
                </c:pt>
                <c:pt idx="3">
                  <c:v>98478</c:v>
                </c:pt>
                <c:pt idx="4">
                  <c:v>64420</c:v>
                </c:pt>
                <c:pt idx="5">
                  <c:v>33577</c:v>
                </c:pt>
                <c:pt idx="6">
                  <c:v>53156</c:v>
                </c:pt>
                <c:pt idx="7">
                  <c:v>135747</c:v>
                </c:pt>
                <c:pt idx="8">
                  <c:v>287215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53-453D-8667-8D215ABAEF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261441</c:v>
                </c:pt>
                <c:pt idx="1">
                  <c:v>293338</c:v>
                </c:pt>
                <c:pt idx="2">
                  <c:v>357679</c:v>
                </c:pt>
                <c:pt idx="3">
                  <c:v>405889</c:v>
                </c:pt>
                <c:pt idx="4">
                  <c:v>481914</c:v>
                </c:pt>
                <c:pt idx="5">
                  <c:v>283474</c:v>
                </c:pt>
                <c:pt idx="6">
                  <c:v>188770</c:v>
                </c:pt>
                <c:pt idx="7">
                  <c:v>403101</c:v>
                </c:pt>
                <c:pt idx="8">
                  <c:v>295684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53-453D-8667-8D215ABAEF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245437</c:v>
                </c:pt>
                <c:pt idx="1">
                  <c:v>149291</c:v>
                </c:pt>
                <c:pt idx="2">
                  <c:v>431136</c:v>
                </c:pt>
                <c:pt idx="3">
                  <c:v>274257</c:v>
                </c:pt>
                <c:pt idx="4">
                  <c:v>170236</c:v>
                </c:pt>
                <c:pt idx="5">
                  <c:v>95658</c:v>
                </c:pt>
                <c:pt idx="6">
                  <c:v>129791</c:v>
                </c:pt>
                <c:pt idx="7">
                  <c:v>256340</c:v>
                </c:pt>
                <c:pt idx="8">
                  <c:v>161813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53-453D-8667-8D215ABAE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182368"/>
        <c:axId val="386183352"/>
      </c:lineChart>
      <c:catAx>
        <c:axId val="38618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83352"/>
        <c:crosses val="autoZero"/>
        <c:auto val="1"/>
        <c:lblAlgn val="ctr"/>
        <c:lblOffset val="100"/>
        <c:noMultiLvlLbl val="0"/>
      </c:catAx>
      <c:valAx>
        <c:axId val="38618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8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AB414-6281-4448-9304-CD0AB0038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56210-7897-4FC9-B104-FAF1DD2A8A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337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00AB8-4A9A-4603-A021-CC5C1E3B0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15E84-0CDC-4F79-B2F7-6EA787B2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62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WMW SRF VGL</dc:title>
  <dc:creator>Frederik Peiniger</dc:creator>
  <cp:lastModifiedBy>Frederik Peiniger</cp:lastModifiedBy>
  <cp:revision>1</cp:revision>
  <dcterms:created xsi:type="dcterms:W3CDTF">2021-12-03T12:27:05Z</dcterms:created>
  <dcterms:modified xsi:type="dcterms:W3CDTF">2021-12-03T12:27:20Z</dcterms:modified>
</cp:coreProperties>
</file>