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Sheet1!$A$2:$A$4</c:f>
            </c:multiLvlStrRef>
          </c:cat>
          <c:val>
            <c:numRef>
              <c:f>Sheet1!$B$2:$B$4</c:f>
            </c:numRef>
          </c:val>
          <c:extLst>
            <c:ext xmlns:c16="http://schemas.microsoft.com/office/drawing/2014/chart" uri="{C3380CC4-5D6E-409C-BE32-E72D297353CC}">
              <c16:uniqueId val="{00000000-AC4A-4679-A6A4-861CDAE240C3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multiLvlStrRef>
              <c:f>Sheet1!$A$2:$A$4</c:f>
            </c:multiLvlStrRef>
          </c:cat>
          <c:val>
            <c:numRef>
              <c:f>Sheet1!$C$2:$C$4</c:f>
            </c:numRef>
          </c:val>
          <c:extLst>
            <c:ext xmlns:c16="http://schemas.microsoft.com/office/drawing/2014/chart" uri="{C3380CC4-5D6E-409C-BE32-E72D297353CC}">
              <c16:uniqueId val="{00000001-AC4A-4679-A6A4-861CDAE240C3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multiLvlStrRef>
              <c:f>Sheet1!$A$2:$A$4</c:f>
            </c:multiLvlStrRef>
          </c:cat>
          <c:val>
            <c:numRef>
              <c:f>Sheet1!$D$2:$D$4</c:f>
            </c:numRef>
          </c:val>
          <c:extLst>
            <c:ext xmlns:c16="http://schemas.microsoft.com/office/drawing/2014/chart" uri="{C3380CC4-5D6E-409C-BE32-E72D297353CC}">
              <c16:uniqueId val="{00000002-AC4A-4679-A6A4-861CDAE240C3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multiLvlStrRef>
              <c:f>Sheet1!$A$2:$A$4</c:f>
            </c:multiLvlStrRef>
          </c:cat>
          <c:val>
            <c:numRef>
              <c:f>Sheet1!$E$2:$E$4</c:f>
            </c:numRef>
          </c:val>
          <c:extLst>
            <c:ext xmlns:c16="http://schemas.microsoft.com/office/drawing/2014/chart" uri="{C3380CC4-5D6E-409C-BE32-E72D297353CC}">
              <c16:uniqueId val="{00000003-AC4A-4679-A6A4-861CDAE240C3}"/>
            </c:ext>
          </c:extLst>
        </c:ser>
        <c:ser>
          <c:idx val="4"/>
          <c:order val="4"/>
          <c:tx>
            <c:strRef>
              <c:f>Sheet1!$F$1</c:f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multiLvlStrRef>
              <c:f>Sheet1!$A$2:$A$4</c:f>
            </c:multiLvlStrRef>
          </c:cat>
          <c:val>
            <c:numRef>
              <c:f>Sheet1!$F$2:$F$4</c:f>
            </c:numRef>
          </c:val>
          <c:extLst>
            <c:ext xmlns:c16="http://schemas.microsoft.com/office/drawing/2014/chart" uri="{C3380CC4-5D6E-409C-BE32-E72D297353CC}">
              <c16:uniqueId val="{00000004-AC4A-4679-A6A4-861CDAE240C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25427904"/>
        <c:axId val="328823840"/>
      </c:barChart>
      <c:catAx>
        <c:axId val="3254279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8823840"/>
        <c:crosses val="autoZero"/>
        <c:auto val="1"/>
        <c:lblAlgn val="ctr"/>
        <c:lblOffset val="100"/>
        <c:noMultiLvlLbl val="0"/>
      </c:catAx>
      <c:valAx>
        <c:axId val="3288238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54279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12/3/2021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12/3/2021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12/3/2021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12/3/2021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12/3/2021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12/3/2021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12/3/2021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12/3/2021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12/3/2021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12/3/2021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0AA3AF-AE5A-493D-967E-A53868301A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Post Type | WMW SRF VGL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51622FA-6ABD-4144-AFB1-87EE71CA8A2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7705790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82F747D-4960-40DB-949C-33A6EFFD1D7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04.03.2021 - 30.11.2021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4F6E95-F1A7-45FF-8AE5-78F6C86B96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391108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16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Interaction Rate By Post Type | WMW SRF VGL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Interaction Rate By Post Type | WMW SRF VGL</dc:title>
  <dc:creator>Frederik Peiniger</dc:creator>
  <cp:lastModifiedBy>Frederik Peiniger</cp:lastModifiedBy>
  <cp:revision>1</cp:revision>
  <dcterms:created xsi:type="dcterms:W3CDTF">2021-12-03T12:20:16Z</dcterms:created>
  <dcterms:modified xsi:type="dcterms:W3CDTF">2021-12-03T12:20:31Z</dcterms:modified>
</cp:coreProperties>
</file>