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maedelsabende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3.0534206262364099</c:v>
                </c:pt>
                <c:pt idx="1">
                  <c:v>2.1797119761824</c:v>
                </c:pt>
                <c:pt idx="2">
                  <c:v>0.70939087835716297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F8-447F-BA73-4F72DAE953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five.souls.talk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6.3786773649058404</c:v>
                </c:pt>
                <c:pt idx="1">
                  <c:v>4.5064723786540197</c:v>
                </c:pt>
                <c:pt idx="2">
                  <c:v>4.41942714120181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F8-447F-BA73-4F72DAE953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gurlstalk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0.235164459351486</c:v>
                </c:pt>
                <c:pt idx="1">
                  <c:v>0.458013578315281</c:v>
                </c:pt>
                <c:pt idx="2">
                  <c:v>7.5371521570928995E-2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7F8-447F-BA73-4F72DAE953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ta_ta_ki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4.0271286725182804</c:v>
                </c:pt>
                <c:pt idx="1">
                  <c:v>4.7359400447393698</c:v>
                </c:pt>
                <c:pt idx="2">
                  <c:v>4.9252145671513299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7F8-447F-BA73-4F72DAE9530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srfwemyselfandwhy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5.0142857204684601</c:v>
                </c:pt>
                <c:pt idx="1">
                  <c:v>5.6425799415542004</c:v>
                </c:pt>
                <c:pt idx="2">
                  <c:v>5.9955182811269996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7F8-447F-BA73-4F72DAE953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725216"/>
        <c:axId val="322719312"/>
      </c:barChart>
      <c:catAx>
        <c:axId val="32272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719312"/>
        <c:crosses val="autoZero"/>
        <c:auto val="1"/>
        <c:lblAlgn val="ctr"/>
        <c:lblOffset val="100"/>
        <c:noMultiLvlLbl val="0"/>
      </c:catAx>
      <c:valAx>
        <c:axId val="32271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72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DA62C-59B9-4203-8E90-4E90E9753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Vergleich WMW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5C69B7-522D-42D4-8F2F-D162339A7D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54321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F380F-1CD1-47F4-8E23-9814A6474E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B56C7-0200-4DB0-A81E-5743B528B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2452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By Post Type | Vergleich WMW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Vergleich WMW</dc:title>
  <dc:creator>Frederik Peiniger</dc:creator>
  <cp:lastModifiedBy>Frederik Peiniger</cp:lastModifiedBy>
  <cp:revision>1</cp:revision>
  <dcterms:created xsi:type="dcterms:W3CDTF">2021-12-03T12:11:12Z</dcterms:created>
  <dcterms:modified xsi:type="dcterms:W3CDTF">2021-12-03T12:11:25Z</dcterms:modified>
</cp:coreProperties>
</file>