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five.souls.talk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6.3786773649058404</c:v>
                </c:pt>
                <c:pt idx="1">
                  <c:v>4.5064723786540197</c:v>
                </c:pt>
                <c:pt idx="2">
                  <c:v>4.41942714120181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B8-46B0-AEF6-B7055B6C00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gurlstalk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0.235164459351486</c:v>
                </c:pt>
                <c:pt idx="1">
                  <c:v>0.458013578315281</c:v>
                </c:pt>
                <c:pt idx="2">
                  <c:v>7.5371521570928995E-2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B8-46B0-AEF6-B7055B6C00B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ta_ta_ki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4.0271286725182804</c:v>
                </c:pt>
                <c:pt idx="1">
                  <c:v>4.7359400447393698</c:v>
                </c:pt>
                <c:pt idx="2">
                  <c:v>4.9252145671513299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B8-46B0-AEF6-B7055B6C00B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srfwemyselfandwhy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5.0142857204684601</c:v>
                </c:pt>
                <c:pt idx="1">
                  <c:v>5.6425799415542004</c:v>
                </c:pt>
                <c:pt idx="2">
                  <c:v>5.9955182811269996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AB8-46B0-AEF6-B7055B6C00B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maedelsabende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3.0534206262364099</c:v>
                </c:pt>
                <c:pt idx="1">
                  <c:v>2.1797119761824</c:v>
                </c:pt>
                <c:pt idx="2">
                  <c:v>0.70939087835716297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AB8-46B0-AEF6-B7055B6C00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4116952"/>
        <c:axId val="327813176"/>
      </c:barChart>
      <c:catAx>
        <c:axId val="74116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813176"/>
        <c:crosses val="autoZero"/>
        <c:auto val="1"/>
        <c:lblAlgn val="ctr"/>
        <c:lblOffset val="100"/>
        <c:noMultiLvlLbl val="0"/>
      </c:catAx>
      <c:valAx>
        <c:axId val="327813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116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B7AF5-7425-4E3B-9FD9-8DA8AEEEE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Vergleich WMW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E56641-8B62-4C1A-9144-C1A7B5291C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57211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A419B-C445-4805-93B2-899DD64F6D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A0312-F631-4B6B-9594-72EBB6E84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6125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By Post Type | Vergleich WMW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 | Vergleich WMW</dc:title>
  <dc:creator>Frederik Peiniger</dc:creator>
  <cp:lastModifiedBy>Frederik Peiniger</cp:lastModifiedBy>
  <cp:revision>1</cp:revision>
  <dcterms:created xsi:type="dcterms:W3CDTF">2021-12-03T08:55:07Z</dcterms:created>
  <dcterms:modified xsi:type="dcterms:W3CDTF">2021-12-03T08:55:23Z</dcterms:modified>
</cp:coreProperties>
</file>