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five.souls.talk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6.3786773649058404</c:v>
                </c:pt>
                <c:pt idx="1">
                  <c:v>4.5064723786540197</c:v>
                </c:pt>
                <c:pt idx="2">
                  <c:v>4.41942714120181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0-47D0-8744-00D082E8E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gurlstalk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0.235164459351486</c:v>
                </c:pt>
                <c:pt idx="1">
                  <c:v>0.458013578315281</c:v>
                </c:pt>
                <c:pt idx="2">
                  <c:v>7.5371521570928995E-2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70-47D0-8744-00D082E8E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ta_ta_ki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4.0271286725182804</c:v>
                </c:pt>
                <c:pt idx="1">
                  <c:v>4.7359400447393698</c:v>
                </c:pt>
                <c:pt idx="2">
                  <c:v>4.9252145671513299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70-47D0-8744-00D082E8E4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srfwemyselfandwhy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5.0142857204684601</c:v>
                </c:pt>
                <c:pt idx="1">
                  <c:v>5.6425799415542004</c:v>
                </c:pt>
                <c:pt idx="2">
                  <c:v>5.9955182811269996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70-47D0-8744-00D082E8E4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maedelsabende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3.0534206262364099</c:v>
                </c:pt>
                <c:pt idx="1">
                  <c:v>2.1797119761824</c:v>
                </c:pt>
                <c:pt idx="2">
                  <c:v>0.70939087835716297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70-47D0-8744-00D082E8E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429976"/>
        <c:axId val="383432272"/>
      </c:barChart>
      <c:catAx>
        <c:axId val="38342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32272"/>
        <c:crosses val="autoZero"/>
        <c:auto val="1"/>
        <c:lblAlgn val="ctr"/>
        <c:lblOffset val="100"/>
        <c:noMultiLvlLbl val="0"/>
      </c:catAx>
      <c:valAx>
        <c:axId val="38343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2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4BB9-F670-4737-BCB5-AD172DA5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8B49F6-B33A-41E1-8DFE-EB9EB27B40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1987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81AAC-6A05-461C-9085-FB9B6DC33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A72CF-E096-4AE8-8893-89217026D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801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Vergleich WMW</dc:title>
  <dc:creator>Frederik Peiniger</dc:creator>
  <cp:lastModifiedBy>Frederik Peiniger</cp:lastModifiedBy>
  <cp:revision>1</cp:revision>
  <dcterms:created xsi:type="dcterms:W3CDTF">2021-12-03T08:52:37Z</dcterms:created>
  <dcterms:modified xsi:type="dcterms:W3CDTF">2021-12-03T08:52:52Z</dcterms:modified>
</cp:coreProperties>
</file>