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srfwemyselfandwhy</c:v>
                </c:pt>
                <c:pt idx="1">
                  <c:v>srfvirus</c:v>
                </c:pt>
                <c:pt idx="2">
                  <c:v>srfyoungbulanz</c:v>
                </c:pt>
                <c:pt idx="3">
                  <c:v>srfdeville</c:v>
                </c:pt>
                <c:pt idx="4">
                  <c:v>srfzweiammorge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11396.807692307701</c:v>
                </c:pt>
                <c:pt idx="1">
                  <c:v>20920.25</c:v>
                </c:pt>
                <c:pt idx="2">
                  <c:v>12180.9523809524</c:v>
                </c:pt>
                <c:pt idx="3">
                  <c:v>14993.666666666701</c:v>
                </c:pt>
                <c:pt idx="4">
                  <c:v>43421.090909090897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BB-4D8A-A9E1-143CC56691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IGTV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srfwemyselfandwhy</c:v>
                </c:pt>
                <c:pt idx="1">
                  <c:v>srfvirus</c:v>
                </c:pt>
                <c:pt idx="2">
                  <c:v>srfyoungbulanz</c:v>
                </c:pt>
                <c:pt idx="3">
                  <c:v>srfdeville</c:v>
                </c:pt>
                <c:pt idx="4">
                  <c:v>srfzweiammorge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16601.650000000001</c:v>
                </c:pt>
                <c:pt idx="1">
                  <c:v>17989.556701030899</c:v>
                </c:pt>
                <c:pt idx="2">
                  <c:v>18016.277777777799</c:v>
                </c:pt>
                <c:pt idx="3">
                  <c:v>16390.2</c:v>
                </c:pt>
                <c:pt idx="4">
                  <c:v>40620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BB-4D8A-A9E1-143CC56691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srfwemyselfandwhy</c:v>
                </c:pt>
                <c:pt idx="1">
                  <c:v>srfvirus</c:v>
                </c:pt>
                <c:pt idx="2">
                  <c:v>srfyoungbulanz</c:v>
                </c:pt>
                <c:pt idx="3">
                  <c:v>srfdeville</c:v>
                </c:pt>
                <c:pt idx="4">
                  <c:v>srfzweiammorge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11553</c:v>
                </c:pt>
                <c:pt idx="1">
                  <c:v>24467</c:v>
                </c:pt>
                <c:pt idx="2">
                  <c:v>8764.1875</c:v>
                </c:pt>
                <c:pt idx="3">
                  <c:v>31806.776119402999</c:v>
                </c:pt>
                <c:pt idx="4">
                  <c:v>28106.944444444402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BB-4D8A-A9E1-143CC56691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srfwemyselfandwhy</c:v>
                </c:pt>
                <c:pt idx="1">
                  <c:v>srfvirus</c:v>
                </c:pt>
                <c:pt idx="2">
                  <c:v>srfyoungbulanz</c:v>
                </c:pt>
                <c:pt idx="3">
                  <c:v>srfdeville</c:v>
                </c:pt>
                <c:pt idx="4">
                  <c:v>srfzweiammorge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27593.5</c:v>
                </c:pt>
                <c:pt idx="1">
                  <c:v>16076</c:v>
                </c:pt>
                <c:pt idx="2">
                  <c:v>10376.4285714286</c:v>
                </c:pt>
                <c:pt idx="3">
                  <c:v>25469.675555555601</c:v>
                </c:pt>
                <c:pt idx="4">
                  <c:v>65134.40625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BB-4D8A-A9E1-143CC5669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996448"/>
        <c:axId val="372999728"/>
      </c:barChart>
      <c:catAx>
        <c:axId val="37299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99728"/>
        <c:crosses val="autoZero"/>
        <c:auto val="1"/>
        <c:lblAlgn val="ctr"/>
        <c:lblOffset val="100"/>
        <c:noMultiLvlLbl val="0"/>
      </c:catAx>
      <c:valAx>
        <c:axId val="37299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9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61D02-5AD0-4847-BEAD-4420B3645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WMW - Organic Reach by Post Type 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1E7E15-FF5D-4612-9BC0-2E604ABE89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3912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04292-4B1A-4809-ADE7-EBA519606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52BC8-9D31-4121-8D58-B67B1D338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2593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WMW - Organic Reach by Post Type 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WMW - Organic Reach by Post Type  | WMW SRF VGL</dc:title>
  <dc:creator>Frederik Peiniger</dc:creator>
  <cp:lastModifiedBy>Frederik Peiniger</cp:lastModifiedBy>
  <cp:revision>1</cp:revision>
  <dcterms:created xsi:type="dcterms:W3CDTF">2021-12-03T08:42:13Z</dcterms:created>
  <dcterms:modified xsi:type="dcterms:W3CDTF">2021-12-03T08:42:27Z</dcterms:modified>
</cp:coreProperties>
</file>