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srfwemyselfandwhy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11396.807692307701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3C-4B50-AAC0-3A48A65466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IGTV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srfwemyselfandwhy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16601.650000000001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3C-4B50-AAC0-3A48A65466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srfwemyselfandwhy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3C-4B50-AAC0-3A48A65466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srfwemyselfandwhy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27593.5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3C-4B50-AAC0-3A48A6546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89888"/>
        <c:axId val="389191200"/>
      </c:barChart>
      <c:catAx>
        <c:axId val="38918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91200"/>
        <c:crosses val="autoZero"/>
        <c:auto val="1"/>
        <c:lblAlgn val="ctr"/>
        <c:lblOffset val="100"/>
        <c:noMultiLvlLbl val="0"/>
      </c:catAx>
      <c:valAx>
        <c:axId val="3891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8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9CD1-8E90-491C-A515-CB70B294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WMW - Organic Reach by Post Type  | srfwemyselfandwhy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700DD1-498F-4AFC-8802-AD904476B0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465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6B950-EE3F-4307-B2B1-28E43C6A3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21916-0880-4D5F-86A6-7E2E442D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094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- Organic Reach by Post Type  | srfwemyselfandwhy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- Organic Reach by Post Type  | srfwemyselfandwhy</dc:title>
  <dc:creator>Frederik Peiniger</dc:creator>
  <cp:lastModifiedBy>Frederik Peiniger</cp:lastModifiedBy>
  <cp:revision>1</cp:revision>
  <dcterms:created xsi:type="dcterms:W3CDTF">2021-12-03T08:40:51Z</dcterms:created>
  <dcterms:modified xsi:type="dcterms:W3CDTF">2021-12-03T08:41:06Z</dcterms:modified>
</cp:coreProperties>
</file>