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6.5841000000000003</c:v>
                </c:pt>
                <c:pt idx="2">
                  <c:v>7.4539</c:v>
                </c:pt>
                <c:pt idx="3">
                  <c:v>5.6665000000000001</c:v>
                </c:pt>
                <c:pt idx="4">
                  <c:v>5.0891999999999999</c:v>
                </c:pt>
                <c:pt idx="5">
                  <c:v>4.6681999999999997</c:v>
                </c:pt>
                <c:pt idx="6">
                  <c:v>4.4078999999999997</c:v>
                </c:pt>
                <c:pt idx="7">
                  <c:v>4.4032999999999998</c:v>
                </c:pt>
                <c:pt idx="8">
                  <c:v>3.7915000000000001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C8-4A96-8C0C-1EDD39A386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4.2232000000000003</c:v>
                </c:pt>
                <c:pt idx="1">
                  <c:v>1.7730999999999999</c:v>
                </c:pt>
                <c:pt idx="2">
                  <c:v>1.6909000000000001</c:v>
                </c:pt>
                <c:pt idx="3">
                  <c:v>1.9274</c:v>
                </c:pt>
                <c:pt idx="4">
                  <c:v>1.1719999999999999</c:v>
                </c:pt>
                <c:pt idx="5">
                  <c:v>1.2433000000000001</c:v>
                </c:pt>
                <c:pt idx="6">
                  <c:v>0.95720000000000005</c:v>
                </c:pt>
                <c:pt idx="7">
                  <c:v>0.93389999999999995</c:v>
                </c:pt>
                <c:pt idx="8">
                  <c:v>1.0539000000000001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C8-4A96-8C0C-1EDD39A386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6.8074000000000003</c:v>
                </c:pt>
                <c:pt idx="1">
                  <c:v>8.5875000000000004</c:v>
                </c:pt>
                <c:pt idx="2">
                  <c:v>6.1047000000000002</c:v>
                </c:pt>
                <c:pt idx="3">
                  <c:v>5.5876999999999999</c:v>
                </c:pt>
                <c:pt idx="4">
                  <c:v>7.9542000000000002</c:v>
                </c:pt>
                <c:pt idx="5">
                  <c:v>13.0959</c:v>
                </c:pt>
                <c:pt idx="6">
                  <c:v>6.5576999999999996</c:v>
                </c:pt>
                <c:pt idx="7">
                  <c:v>5.1863000000000001</c:v>
                </c:pt>
                <c:pt idx="8">
                  <c:v>4.6902999999999997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C8-4A96-8C0C-1EDD39A386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3.7584</c:v>
                </c:pt>
                <c:pt idx="1">
                  <c:v>3.2555999999999998</c:v>
                </c:pt>
                <c:pt idx="2">
                  <c:v>2.7056</c:v>
                </c:pt>
                <c:pt idx="3">
                  <c:v>4.4798999999999998</c:v>
                </c:pt>
                <c:pt idx="4">
                  <c:v>8.9214000000000002</c:v>
                </c:pt>
                <c:pt idx="5">
                  <c:v>4.1974</c:v>
                </c:pt>
                <c:pt idx="6">
                  <c:v>3.2357999999999998</c:v>
                </c:pt>
                <c:pt idx="7">
                  <c:v>2.3879000000000001</c:v>
                </c:pt>
                <c:pt idx="8">
                  <c:v>2.2482000000000002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C8-4A96-8C0C-1EDD39A386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9.3774999999999995</c:v>
                </c:pt>
                <c:pt idx="1">
                  <c:v>5.6078999999999999</c:v>
                </c:pt>
                <c:pt idx="2">
                  <c:v>6.6201999999999996</c:v>
                </c:pt>
                <c:pt idx="3">
                  <c:v>5.0039999999999996</c:v>
                </c:pt>
                <c:pt idx="4">
                  <c:v>4.4166999999999996</c:v>
                </c:pt>
                <c:pt idx="5">
                  <c:v>5.6083999999999996</c:v>
                </c:pt>
                <c:pt idx="6">
                  <c:v>3.8485999999999998</c:v>
                </c:pt>
                <c:pt idx="7">
                  <c:v>5.0957999999999997</c:v>
                </c:pt>
                <c:pt idx="8">
                  <c:v>3.8935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C8-4A96-8C0C-1EDD39A38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26528"/>
        <c:axId val="393522920"/>
      </c:lineChart>
      <c:catAx>
        <c:axId val="39352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2920"/>
        <c:crosses val="autoZero"/>
        <c:auto val="1"/>
        <c:lblAlgn val="ctr"/>
        <c:lblOffset val="100"/>
        <c:noMultiLvlLbl val="0"/>
      </c:catAx>
      <c:valAx>
        <c:axId val="39352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041CE-025C-493C-B102-E5296904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6CA6FE-DD0E-4E8E-AE21-C1BF344B19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5974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480E7-41CF-4C3E-A08D-FA87488234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91906-2672-47DB-A785-64F926521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8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WMW SRF VGL</dc:title>
  <dc:creator>Frederik Peiniger</dc:creator>
  <cp:lastModifiedBy>Frederik Peiniger</cp:lastModifiedBy>
  <cp:revision>1</cp:revision>
  <dcterms:created xsi:type="dcterms:W3CDTF">2021-12-02T16:19:36Z</dcterms:created>
  <dcterms:modified xsi:type="dcterms:W3CDTF">2021-12-02T16:19:52Z</dcterms:modified>
</cp:coreProperties>
</file>