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five.souls.talk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9.0748999999999995</c:v>
                </c:pt>
                <c:pt idx="1">
                  <c:v>6.335</c:v>
                </c:pt>
                <c:pt idx="2">
                  <c:v>5.5277000000000003</c:v>
                </c:pt>
                <c:pt idx="3">
                  <c:v>4.0423</c:v>
                </c:pt>
                <c:pt idx="4">
                  <c:v>4.2949000000000002</c:v>
                </c:pt>
                <c:pt idx="5">
                  <c:v>5.2244000000000002</c:v>
                </c:pt>
                <c:pt idx="6">
                  <c:v>2.9001000000000001</c:v>
                </c:pt>
                <c:pt idx="7">
                  <c:v>4.0740999999999996</c:v>
                </c:pt>
                <c:pt idx="8">
                  <c:v>3.1272000000000002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B-44AD-94F9-55FD87CF74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gurlstalk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0.23180000000000001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FB-44AD-94F9-55FD87CF74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6.4901</c:v>
                </c:pt>
                <c:pt idx="1">
                  <c:v>3.7814999999999999</c:v>
                </c:pt>
                <c:pt idx="2">
                  <c:v>4.2648999999999999</c:v>
                </c:pt>
                <c:pt idx="3">
                  <c:v>6.4809000000000001</c:v>
                </c:pt>
                <c:pt idx="4">
                  <c:v>5.2648000000000001</c:v>
                </c:pt>
                <c:pt idx="5">
                  <c:v>3.4716</c:v>
                </c:pt>
                <c:pt idx="6">
                  <c:v>4.8183999999999996</c:v>
                </c:pt>
                <c:pt idx="7">
                  <c:v>4.1059000000000001</c:v>
                </c:pt>
                <c:pt idx="8">
                  <c:v>3.6071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FB-44AD-94F9-55FD87CF74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6.5841000000000003</c:v>
                </c:pt>
                <c:pt idx="2">
                  <c:v>7.4539</c:v>
                </c:pt>
                <c:pt idx="3">
                  <c:v>5.6665000000000001</c:v>
                </c:pt>
                <c:pt idx="4">
                  <c:v>5.0891999999999999</c:v>
                </c:pt>
                <c:pt idx="5">
                  <c:v>4.6681999999999997</c:v>
                </c:pt>
                <c:pt idx="6">
                  <c:v>4.4078999999999997</c:v>
                </c:pt>
                <c:pt idx="7">
                  <c:v>4.4032999999999998</c:v>
                </c:pt>
                <c:pt idx="8">
                  <c:v>3.7915000000000001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FB-44AD-94F9-55FD87CF74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maedelsabende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2.4794</c:v>
                </c:pt>
                <c:pt idx="1">
                  <c:v>2.2126000000000001</c:v>
                </c:pt>
                <c:pt idx="2">
                  <c:v>2.8778999999999999</c:v>
                </c:pt>
                <c:pt idx="3">
                  <c:v>2.8069999999999999</c:v>
                </c:pt>
                <c:pt idx="4">
                  <c:v>2.4217</c:v>
                </c:pt>
                <c:pt idx="5">
                  <c:v>2.4639000000000002</c:v>
                </c:pt>
                <c:pt idx="6">
                  <c:v>1.7563</c:v>
                </c:pt>
                <c:pt idx="7">
                  <c:v>1.6148</c:v>
                </c:pt>
                <c:pt idx="8">
                  <c:v>1.5547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FB-44AD-94F9-55FD87CF7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09224"/>
        <c:axId val="329007256"/>
      </c:lineChart>
      <c:catAx>
        <c:axId val="32900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07256"/>
        <c:crosses val="autoZero"/>
        <c:auto val="1"/>
        <c:lblAlgn val="ctr"/>
        <c:lblOffset val="100"/>
        <c:noMultiLvlLbl val="0"/>
      </c:catAx>
      <c:valAx>
        <c:axId val="32900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0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F5BF7-2828-469D-8C18-129E4774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Interaction Rate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89322E-5773-4E30-A8DC-F85453965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6311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366AB-247E-4DBE-A404-FC3247654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04963-F721-4997-8AE0-7972D28B5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14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Vergleich WMW</dc:title>
  <dc:creator>Frederik Peiniger</dc:creator>
  <cp:lastModifiedBy>Frederik Peiniger</cp:lastModifiedBy>
  <cp:revision>1</cp:revision>
  <dcterms:created xsi:type="dcterms:W3CDTF">2021-12-02T16:14:57Z</dcterms:created>
  <dcterms:modified xsi:type="dcterms:W3CDTF">2021-12-02T16:15:12Z</dcterms:modified>
</cp:coreProperties>
</file>