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9573-4429-8339-80CA0393C80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9573-4429-8339-80CA0393C80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9573-4429-8339-80CA0393C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828904"/>
        <c:axId val="381824968"/>
      </c:barChart>
      <c:catAx>
        <c:axId val="38182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24968"/>
        <c:crosses val="autoZero"/>
        <c:auto val="1"/>
        <c:lblAlgn val="ctr"/>
        <c:lblOffset val="100"/>
        <c:noMultiLvlLbl val="0"/>
      </c:catAx>
      <c:valAx>
        <c:axId val="38182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2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54BB-F5BC-484E-A1F1-F73145B83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60F50-8AA9-47CF-8689-DCF524B88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89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4FB90-0113-43E6-8971-D4413F187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C0E2C-E31A-48D3-A36D-4B52C581A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0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WMW SRF VGL</dc:title>
  <dc:creator>Frederik Peiniger</dc:creator>
  <cp:lastModifiedBy>Frederik Peiniger</cp:lastModifiedBy>
  <cp:revision>1</cp:revision>
  <dcterms:created xsi:type="dcterms:W3CDTF">2021-12-01T16:11:51Z</dcterms:created>
  <dcterms:modified xsi:type="dcterms:W3CDTF">2021-12-01T16:12:07Z</dcterms:modified>
</cp:coreProperties>
</file>