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Avg Post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2021-03</c:v>
                </c:pt>
                <c:pt idx="1">
                  <c:v>2021-04</c:v>
                </c:pt>
                <c:pt idx="2">
                  <c:v>2021-05</c:v>
                </c:pt>
                <c:pt idx="3">
                  <c:v>2021-06</c:v>
                </c:pt>
                <c:pt idx="4">
                  <c:v>2021-07</c:v>
                </c:pt>
                <c:pt idx="5">
                  <c:v>2021-08</c:v>
                </c:pt>
                <c:pt idx="6">
                  <c:v>2021-09</c:v>
                </c:pt>
                <c:pt idx="7">
                  <c:v>2021-10</c:v>
                </c:pt>
                <c:pt idx="8">
                  <c:v>2021-11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382</c:v>
                </c:pt>
                <c:pt idx="1">
                  <c:v>384</c:v>
                </c:pt>
                <c:pt idx="2">
                  <c:v>284</c:v>
                </c:pt>
                <c:pt idx="3">
                  <c:v>417</c:v>
                </c:pt>
                <c:pt idx="4">
                  <c:v>422</c:v>
                </c:pt>
                <c:pt idx="5">
                  <c:v>311</c:v>
                </c:pt>
                <c:pt idx="6">
                  <c:v>689</c:v>
                </c:pt>
                <c:pt idx="7">
                  <c:v>727</c:v>
                </c:pt>
                <c:pt idx="8">
                  <c:v>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53-4427-83AA-21ACF0F43E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Avg Story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</c:f>
              <c:strCache>
                <c:ptCount val="9"/>
                <c:pt idx="0">
                  <c:v>2021-03</c:v>
                </c:pt>
                <c:pt idx="1">
                  <c:v>2021-04</c:v>
                </c:pt>
                <c:pt idx="2">
                  <c:v>2021-05</c:v>
                </c:pt>
                <c:pt idx="3">
                  <c:v>2021-06</c:v>
                </c:pt>
                <c:pt idx="4">
                  <c:v>2021-07</c:v>
                </c:pt>
                <c:pt idx="5">
                  <c:v>2021-08</c:v>
                </c:pt>
                <c:pt idx="6">
                  <c:v>2021-09</c:v>
                </c:pt>
                <c:pt idx="7">
                  <c:v>2021-10</c:v>
                </c:pt>
                <c:pt idx="8">
                  <c:v>2021-11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1535</c:v>
                </c:pt>
                <c:pt idx="1">
                  <c:v>1712</c:v>
                </c:pt>
                <c:pt idx="2">
                  <c:v>1989</c:v>
                </c:pt>
                <c:pt idx="3">
                  <c:v>1985</c:v>
                </c:pt>
                <c:pt idx="4">
                  <c:v>1052</c:v>
                </c:pt>
                <c:pt idx="5">
                  <c:v>1292</c:v>
                </c:pt>
                <c:pt idx="6">
                  <c:v>1756</c:v>
                </c:pt>
                <c:pt idx="7">
                  <c:v>1546</c:v>
                </c:pt>
                <c:pt idx="8">
                  <c:v>1624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53-4427-83AA-21ACF0F43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822600"/>
        <c:axId val="372022864"/>
      </c:lineChart>
      <c:catAx>
        <c:axId val="322822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022864"/>
        <c:crosses val="autoZero"/>
        <c:auto val="1"/>
        <c:lblAlgn val="ctr"/>
        <c:lblOffset val="100"/>
        <c:noMultiLvlLbl val="0"/>
      </c:catAx>
      <c:valAx>
        <c:axId val="37202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2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291AB-DE6D-4A06-9A0D-12ADB02EB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Instagram: Average Post vs. Story Reach (v.2) | Vergleich WMW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21C3C-A633-428A-9328-FF8BF8C5AF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1770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08A1B0-B068-4A44-9F72-97989E4FD3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04.03.2021 - 30.11.2021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6A001E-9FA8-4AF9-9BE9-8549240C0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052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Instagram: Average Post vs. Story Reach (v.2) | Vergleich WMW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Instagram: Average Post vs. Story Reach (v.2) | Vergleich WMW</dc:title>
  <dc:creator>Frederik Peiniger</dc:creator>
  <cp:lastModifiedBy>Frederik Peiniger</cp:lastModifiedBy>
  <cp:revision>1</cp:revision>
  <dcterms:created xsi:type="dcterms:W3CDTF">2021-12-01T15:06:20Z</dcterms:created>
  <dcterms:modified xsi:type="dcterms:W3CDTF">2021-12-01T15:06:34Z</dcterms:modified>
</cp:coreProperties>
</file>