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Engagement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März 21</c:v>
                </c:pt>
                <c:pt idx="1">
                  <c:v>21-Apr</c:v>
                </c:pt>
                <c:pt idx="2">
                  <c:v>Mai 21</c:v>
                </c:pt>
                <c:pt idx="3">
                  <c:v>Juni 21</c:v>
                </c:pt>
                <c:pt idx="4">
                  <c:v>Juli 21</c:v>
                </c:pt>
                <c:pt idx="5">
                  <c:v>21-Aug</c:v>
                </c:pt>
                <c:pt idx="6">
                  <c:v>21-Sep</c:v>
                </c:pt>
                <c:pt idx="7">
                  <c:v>Oktober 21</c:v>
                </c:pt>
                <c:pt idx="8">
                  <c:v>21-Nov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588</c:v>
                </c:pt>
                <c:pt idx="1">
                  <c:v>580</c:v>
                </c:pt>
                <c:pt idx="2">
                  <c:v>1026</c:v>
                </c:pt>
                <c:pt idx="3">
                  <c:v>570</c:v>
                </c:pt>
                <c:pt idx="4">
                  <c:v>738</c:v>
                </c:pt>
                <c:pt idx="5">
                  <c:v>612</c:v>
                </c:pt>
                <c:pt idx="6">
                  <c:v>834</c:v>
                </c:pt>
                <c:pt idx="7">
                  <c:v>840</c:v>
                </c:pt>
                <c:pt idx="8">
                  <c:v>650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D1-49DC-96D3-BA5699273C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März 21</c:v>
                </c:pt>
                <c:pt idx="1">
                  <c:v>21-Apr</c:v>
                </c:pt>
                <c:pt idx="2">
                  <c:v>Mai 21</c:v>
                </c:pt>
                <c:pt idx="3">
                  <c:v>Juni 21</c:v>
                </c:pt>
                <c:pt idx="4">
                  <c:v>Juli 21</c:v>
                </c:pt>
                <c:pt idx="5">
                  <c:v>21-Aug</c:v>
                </c:pt>
                <c:pt idx="6">
                  <c:v>21-Sep</c:v>
                </c:pt>
                <c:pt idx="7">
                  <c:v>Oktober 21</c:v>
                </c:pt>
                <c:pt idx="8">
                  <c:v>21-Nov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6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5</c:v>
                </c:pt>
                <c:pt idx="5">
                  <c:v>5</c:v>
                </c:pt>
                <c:pt idx="6">
                  <c:v>17</c:v>
                </c:pt>
                <c:pt idx="7">
                  <c:v>6</c:v>
                </c:pt>
                <c:pt idx="8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D1-49DC-96D3-BA5699273C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Saves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März 21</c:v>
                </c:pt>
                <c:pt idx="1">
                  <c:v>21-Apr</c:v>
                </c:pt>
                <c:pt idx="2">
                  <c:v>Mai 21</c:v>
                </c:pt>
                <c:pt idx="3">
                  <c:v>Juni 21</c:v>
                </c:pt>
                <c:pt idx="4">
                  <c:v>Juli 21</c:v>
                </c:pt>
                <c:pt idx="5">
                  <c:v>21-Aug</c:v>
                </c:pt>
                <c:pt idx="6">
                  <c:v>21-Sep</c:v>
                </c:pt>
                <c:pt idx="7">
                  <c:v>Oktober 21</c:v>
                </c:pt>
                <c:pt idx="8">
                  <c:v>21-Nov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20</c:v>
                </c:pt>
                <c:pt idx="1">
                  <c:v>33</c:v>
                </c:pt>
                <c:pt idx="2">
                  <c:v>64</c:v>
                </c:pt>
                <c:pt idx="3">
                  <c:v>26</c:v>
                </c:pt>
                <c:pt idx="4">
                  <c:v>63</c:v>
                </c:pt>
                <c:pt idx="5">
                  <c:v>73</c:v>
                </c:pt>
                <c:pt idx="6">
                  <c:v>148</c:v>
                </c:pt>
                <c:pt idx="7">
                  <c:v>115</c:v>
                </c:pt>
                <c:pt idx="8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D1-49DC-96D3-BA5699273C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März 21</c:v>
                </c:pt>
                <c:pt idx="1">
                  <c:v>21-Apr</c:v>
                </c:pt>
                <c:pt idx="2">
                  <c:v>Mai 21</c:v>
                </c:pt>
                <c:pt idx="3">
                  <c:v>Juni 21</c:v>
                </c:pt>
                <c:pt idx="4">
                  <c:v>Juli 21</c:v>
                </c:pt>
                <c:pt idx="5">
                  <c:v>21-Aug</c:v>
                </c:pt>
                <c:pt idx="6">
                  <c:v>21-Sep</c:v>
                </c:pt>
                <c:pt idx="7">
                  <c:v>Oktober 21</c:v>
                </c:pt>
                <c:pt idx="8">
                  <c:v>21-Nov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561</c:v>
                </c:pt>
                <c:pt idx="1">
                  <c:v>541</c:v>
                </c:pt>
                <c:pt idx="2">
                  <c:v>955</c:v>
                </c:pt>
                <c:pt idx="3">
                  <c:v>537</c:v>
                </c:pt>
                <c:pt idx="4">
                  <c:v>669</c:v>
                </c:pt>
                <c:pt idx="5">
                  <c:v>533</c:v>
                </c:pt>
                <c:pt idx="6">
                  <c:v>668</c:v>
                </c:pt>
                <c:pt idx="7">
                  <c:v>717</c:v>
                </c:pt>
                <c:pt idx="8">
                  <c:v>549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D1-49DC-96D3-BA5699273C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346000"/>
        <c:axId val="398348952"/>
      </c:lineChart>
      <c:catAx>
        <c:axId val="39834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48952"/>
        <c:crosses val="autoZero"/>
        <c:auto val="1"/>
        <c:lblAlgn val="ctr"/>
        <c:lblOffset val="100"/>
        <c:noMultiLvlLbl val="0"/>
      </c:catAx>
      <c:valAx>
        <c:axId val="39834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4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907BB-CF19-4BB6-9CD9-447644595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Review - Instagram Interactions per post | srfwemyselfandwhy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F20CD3-E52D-4466-83BA-91C2FEACEE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8755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83284-3314-4B7E-AB8D-B9893DB85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19706-6A18-4124-9DC6-666312101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659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Review - Instagram Interactions per post | srfwemyselfandwhy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Review - Instagram Interactions per post | srfwemyselfandwhy</dc:title>
  <dc:creator>Frederik Peiniger</dc:creator>
  <cp:lastModifiedBy>Frederik Peiniger</cp:lastModifiedBy>
  <cp:revision>1</cp:revision>
  <dcterms:created xsi:type="dcterms:W3CDTF">2021-12-01T15:00:47Z</dcterms:created>
  <dcterms:modified xsi:type="dcterms:W3CDTF">2021-12-01T15:01:02Z</dcterms:modified>
</cp:coreProperties>
</file>