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Sheet1!$B$2:$B$57</c:f>
            </c:numRef>
          </c:val>
          <c:extLst>
            <c:ext xmlns:c16="http://schemas.microsoft.com/office/drawing/2014/chart" uri="{C3380CC4-5D6E-409C-BE32-E72D297353CC}">
              <c16:uniqueId val="{00000000-272A-44F4-ACE0-47A6FB4486C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Sheet1!$C$2:$C$57</c:f>
            </c:numRef>
          </c:val>
          <c:extLst>
            <c:ext xmlns:c16="http://schemas.microsoft.com/office/drawing/2014/chart" uri="{C3380CC4-5D6E-409C-BE32-E72D297353CC}">
              <c16:uniqueId val="{00000001-272A-44F4-ACE0-47A6FB4486C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Sheet1!$D$2:$D$57</c:f>
            </c:numRef>
          </c:val>
          <c:extLst>
            <c:ext xmlns:c16="http://schemas.microsoft.com/office/drawing/2014/chart" uri="{C3380CC4-5D6E-409C-BE32-E72D297353CC}">
              <c16:uniqueId val="{00000002-272A-44F4-ACE0-47A6FB4486C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Sheet1!$E$2:$E$57</c:f>
            </c:numRef>
          </c:val>
          <c:extLst>
            <c:ext xmlns:c16="http://schemas.microsoft.com/office/drawing/2014/chart" uri="{C3380CC4-5D6E-409C-BE32-E72D297353CC}">
              <c16:uniqueId val="{00000003-272A-44F4-ACE0-47A6FB4486C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Sheet1!$F$2:$F$57</c:f>
            </c:numRef>
          </c:val>
          <c:extLst>
            <c:ext xmlns:c16="http://schemas.microsoft.com/office/drawing/2014/chart" uri="{C3380CC4-5D6E-409C-BE32-E72D297353CC}">
              <c16:uniqueId val="{00000004-272A-44F4-ACE0-47A6FB4486C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Sheet1!$G$2:$G$57</c:f>
            </c:numRef>
          </c:val>
          <c:extLst>
            <c:ext xmlns:c16="http://schemas.microsoft.com/office/drawing/2014/chart" uri="{C3380CC4-5D6E-409C-BE32-E72D297353CC}">
              <c16:uniqueId val="{00000005-272A-44F4-ACE0-47A6FB4486C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Sheet1!$H$2:$H$57</c:f>
            </c:numRef>
          </c:val>
          <c:extLst>
            <c:ext xmlns:c16="http://schemas.microsoft.com/office/drawing/2014/chart" uri="{C3380CC4-5D6E-409C-BE32-E72D297353CC}">
              <c16:uniqueId val="{00000006-272A-44F4-ACE0-47A6FB4486C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Sheet1!$I$2:$I$57</c:f>
            </c:numRef>
          </c:val>
          <c:extLst>
            <c:ext xmlns:c16="http://schemas.microsoft.com/office/drawing/2014/chart" uri="{C3380CC4-5D6E-409C-BE32-E72D297353CC}">
              <c16:uniqueId val="{00000007-272A-44F4-ACE0-47A6FB4486C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Sheet1!$J$2:$J$57</c:f>
            </c:numRef>
          </c:val>
          <c:extLst>
            <c:ext xmlns:c16="http://schemas.microsoft.com/office/drawing/2014/chart" uri="{C3380CC4-5D6E-409C-BE32-E72D297353CC}">
              <c16:uniqueId val="{00000008-272A-44F4-ACE0-47A6FB4486C7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Sheet1!$K$2:$K$57</c:f>
            </c:numRef>
          </c:val>
          <c:extLst>
            <c:ext xmlns:c16="http://schemas.microsoft.com/office/drawing/2014/chart" uri="{C3380CC4-5D6E-409C-BE32-E72D297353CC}">
              <c16:uniqueId val="{00000009-272A-44F4-ACE0-47A6FB4486C7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Sheet1!$L$2:$L$57</c:f>
            </c:numRef>
          </c:val>
          <c:extLst>
            <c:ext xmlns:c16="http://schemas.microsoft.com/office/drawing/2014/chart" uri="{C3380CC4-5D6E-409C-BE32-E72D297353CC}">
              <c16:uniqueId val="{0000000A-272A-44F4-ACE0-47A6FB4486C7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Sheet1!$M$2:$M$57</c:f>
            </c:numRef>
          </c:val>
          <c:extLst>
            <c:ext xmlns:c16="http://schemas.microsoft.com/office/drawing/2014/chart" uri="{C3380CC4-5D6E-409C-BE32-E72D297353CC}">
              <c16:uniqueId val="{0000000B-272A-44F4-ACE0-47A6FB4486C7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Sheet1!$N$2:$N$57</c:f>
            </c:numRef>
          </c:val>
          <c:extLst>
            <c:ext xmlns:c16="http://schemas.microsoft.com/office/drawing/2014/chart" uri="{C3380CC4-5D6E-409C-BE32-E72D297353CC}">
              <c16:uniqueId val="{0000000C-272A-44F4-ACE0-47A6FB4486C7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Sheet1!$O$2:$O$57</c:f>
            </c:numRef>
          </c:val>
          <c:extLst>
            <c:ext xmlns:c16="http://schemas.microsoft.com/office/drawing/2014/chart" uri="{C3380CC4-5D6E-409C-BE32-E72D297353CC}">
              <c16:uniqueId val="{0000000D-272A-44F4-ACE0-47A6FB4486C7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Sheet1!$P$2:$P$57</c:f>
            </c:numRef>
          </c:val>
          <c:extLst>
            <c:ext xmlns:c16="http://schemas.microsoft.com/office/drawing/2014/chart" uri="{C3380CC4-5D6E-409C-BE32-E72D297353CC}">
              <c16:uniqueId val="{0000000E-272A-44F4-ACE0-47A6FB4486C7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Sheet1!$Q$2:$Q$57</c:f>
            </c:numRef>
          </c:val>
          <c:extLst>
            <c:ext xmlns:c16="http://schemas.microsoft.com/office/drawing/2014/chart" uri="{C3380CC4-5D6E-409C-BE32-E72D297353CC}">
              <c16:uniqueId val="{0000000F-272A-44F4-ACE0-47A6FB4486C7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Sheet1!$R$2:$R$57</c:f>
            </c:numRef>
          </c:val>
          <c:extLst>
            <c:ext xmlns:c16="http://schemas.microsoft.com/office/drawing/2014/chart" uri="{C3380CC4-5D6E-409C-BE32-E72D297353CC}">
              <c16:uniqueId val="{00000010-272A-44F4-ACE0-47A6FB4486C7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Sheet1!$S$2:$S$57</c:f>
            </c:numRef>
          </c:val>
          <c:extLst>
            <c:ext xmlns:c16="http://schemas.microsoft.com/office/drawing/2014/chart" uri="{C3380CC4-5D6E-409C-BE32-E72D297353CC}">
              <c16:uniqueId val="{00000011-272A-44F4-ACE0-47A6FB4486C7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Sheet1!$T$2:$T$57</c:f>
            </c:numRef>
          </c:val>
          <c:extLst>
            <c:ext xmlns:c16="http://schemas.microsoft.com/office/drawing/2014/chart" uri="{C3380CC4-5D6E-409C-BE32-E72D297353CC}">
              <c16:uniqueId val="{00000012-272A-44F4-ACE0-47A6FB4486C7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Sheet1!$U$2:$U$57</c:f>
            </c:numRef>
          </c:val>
          <c:extLst>
            <c:ext xmlns:c16="http://schemas.microsoft.com/office/drawing/2014/chart" uri="{C3380CC4-5D6E-409C-BE32-E72D297353CC}">
              <c16:uniqueId val="{00000013-272A-44F4-ACE0-47A6FB4486C7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Sheet1!$V$2:$V$57</c:f>
            </c:numRef>
          </c:val>
          <c:extLst>
            <c:ext xmlns:c16="http://schemas.microsoft.com/office/drawing/2014/chart" uri="{C3380CC4-5D6E-409C-BE32-E72D297353CC}">
              <c16:uniqueId val="{00000014-272A-44F4-ACE0-47A6FB4486C7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Sheet1!$W$2:$W$57</c:f>
            </c:numRef>
          </c:val>
          <c:extLst>
            <c:ext xmlns:c16="http://schemas.microsoft.com/office/drawing/2014/chart" uri="{C3380CC4-5D6E-409C-BE32-E72D297353CC}">
              <c16:uniqueId val="{00000015-272A-44F4-ACE0-47A6FB4486C7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Sheet1!$X$2:$X$57</c:f>
            </c:numRef>
          </c:val>
          <c:extLst>
            <c:ext xmlns:c16="http://schemas.microsoft.com/office/drawing/2014/chart" uri="{C3380CC4-5D6E-409C-BE32-E72D297353CC}">
              <c16:uniqueId val="{00000016-272A-44F4-ACE0-47A6FB4486C7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Sheet1!$Y$2:$Y$57</c:f>
            </c:numRef>
          </c:val>
          <c:extLst>
            <c:ext xmlns:c16="http://schemas.microsoft.com/office/drawing/2014/chart" uri="{C3380CC4-5D6E-409C-BE32-E72D297353CC}">
              <c16:uniqueId val="{00000017-272A-44F4-ACE0-47A6FB4486C7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Sheet1!$Z$2:$Z$57</c:f>
            </c:numRef>
          </c:val>
          <c:extLst>
            <c:ext xmlns:c16="http://schemas.microsoft.com/office/drawing/2014/chart" uri="{C3380CC4-5D6E-409C-BE32-E72D297353CC}">
              <c16:uniqueId val="{00000018-272A-44F4-ACE0-47A6FB4486C7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Sheet1!$AA$2:$AA$57</c:f>
            </c:numRef>
          </c:val>
          <c:extLst>
            <c:ext xmlns:c16="http://schemas.microsoft.com/office/drawing/2014/chart" uri="{C3380CC4-5D6E-409C-BE32-E72D297353CC}">
              <c16:uniqueId val="{00000019-272A-44F4-ACE0-47A6FB4486C7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Sheet1!$AB$2:$AB$57</c:f>
            </c:numRef>
          </c:val>
          <c:extLst>
            <c:ext xmlns:c16="http://schemas.microsoft.com/office/drawing/2014/chart" uri="{C3380CC4-5D6E-409C-BE32-E72D297353CC}">
              <c16:uniqueId val="{0000001A-272A-44F4-ACE0-47A6FB4486C7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Sheet1!$AC$2:$AC$57</c:f>
            </c:numRef>
          </c:val>
          <c:extLst>
            <c:ext xmlns:c16="http://schemas.microsoft.com/office/drawing/2014/chart" uri="{C3380CC4-5D6E-409C-BE32-E72D297353CC}">
              <c16:uniqueId val="{0000001B-272A-44F4-ACE0-47A6FB4486C7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Sheet1!$AD$2:$AD$57</c:f>
            </c:numRef>
          </c:val>
          <c:extLst>
            <c:ext xmlns:c16="http://schemas.microsoft.com/office/drawing/2014/chart" uri="{C3380CC4-5D6E-409C-BE32-E72D297353CC}">
              <c16:uniqueId val="{0000001C-272A-44F4-ACE0-47A6FB4486C7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Sheet1!$AE$2:$AE$57</c:f>
            </c:numRef>
          </c:val>
          <c:extLst>
            <c:ext xmlns:c16="http://schemas.microsoft.com/office/drawing/2014/chart" uri="{C3380CC4-5D6E-409C-BE32-E72D297353CC}">
              <c16:uniqueId val="{0000001D-272A-44F4-ACE0-47A6FB4486C7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Sheet1!$AF$2:$AF$57</c:f>
            </c:numRef>
          </c:val>
          <c:extLst>
            <c:ext xmlns:c16="http://schemas.microsoft.com/office/drawing/2014/chart" uri="{C3380CC4-5D6E-409C-BE32-E72D297353CC}">
              <c16:uniqueId val="{0000001E-272A-44F4-ACE0-47A6FB4486C7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Sheet1!$AG$2:$AG$57</c:f>
            </c:numRef>
          </c:val>
          <c:extLst>
            <c:ext xmlns:c16="http://schemas.microsoft.com/office/drawing/2014/chart" uri="{C3380CC4-5D6E-409C-BE32-E72D297353CC}">
              <c16:uniqueId val="{0000001F-272A-44F4-ACE0-47A6FB4486C7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Sheet1!$AH$2:$AH$57</c:f>
            </c:numRef>
          </c:val>
          <c:extLst>
            <c:ext xmlns:c16="http://schemas.microsoft.com/office/drawing/2014/chart" uri="{C3380CC4-5D6E-409C-BE32-E72D297353CC}">
              <c16:uniqueId val="{00000020-272A-44F4-ACE0-47A6FB4486C7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Sheet1!$AI$2:$AI$57</c:f>
            </c:numRef>
          </c:val>
          <c:extLst>
            <c:ext xmlns:c16="http://schemas.microsoft.com/office/drawing/2014/chart" uri="{C3380CC4-5D6E-409C-BE32-E72D297353CC}">
              <c16:uniqueId val="{00000021-272A-44F4-ACE0-47A6FB4486C7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Sheet1!$AJ$2:$AJ$57</c:f>
            </c:numRef>
          </c:val>
          <c:extLst>
            <c:ext xmlns:c16="http://schemas.microsoft.com/office/drawing/2014/chart" uri="{C3380CC4-5D6E-409C-BE32-E72D297353CC}">
              <c16:uniqueId val="{00000022-272A-44F4-ACE0-47A6FB4486C7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Sheet1!$AK$2:$AK$57</c:f>
            </c:numRef>
          </c:val>
          <c:extLst>
            <c:ext xmlns:c16="http://schemas.microsoft.com/office/drawing/2014/chart" uri="{C3380CC4-5D6E-409C-BE32-E72D297353CC}">
              <c16:uniqueId val="{00000023-272A-44F4-ACE0-47A6FB4486C7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Sheet1!$AL$2:$AL$57</c:f>
            </c:numRef>
          </c:val>
          <c:extLst>
            <c:ext xmlns:c16="http://schemas.microsoft.com/office/drawing/2014/chart" uri="{C3380CC4-5D6E-409C-BE32-E72D297353CC}">
              <c16:uniqueId val="{00000024-272A-44F4-ACE0-47A6FB4486C7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Sheet1!$AM$2:$AM$57</c:f>
            </c:numRef>
          </c:val>
          <c:extLst>
            <c:ext xmlns:c16="http://schemas.microsoft.com/office/drawing/2014/chart" uri="{C3380CC4-5D6E-409C-BE32-E72D297353CC}">
              <c16:uniqueId val="{00000025-272A-44F4-ACE0-47A6FB4486C7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Sheet1!$AN$2:$AN$57</c:f>
            </c:numRef>
          </c:val>
          <c:extLst>
            <c:ext xmlns:c16="http://schemas.microsoft.com/office/drawing/2014/chart" uri="{C3380CC4-5D6E-409C-BE32-E72D297353CC}">
              <c16:uniqueId val="{00000026-272A-44F4-ACE0-47A6FB4486C7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Sheet1!$AO$2:$AO$57</c:f>
            </c:numRef>
          </c:val>
          <c:extLst>
            <c:ext xmlns:c16="http://schemas.microsoft.com/office/drawing/2014/chart" uri="{C3380CC4-5D6E-409C-BE32-E72D297353CC}">
              <c16:uniqueId val="{00000027-272A-44F4-ACE0-47A6FB4486C7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Sheet1!$AP$2:$AP$57</c:f>
            </c:numRef>
          </c:val>
          <c:extLst>
            <c:ext xmlns:c16="http://schemas.microsoft.com/office/drawing/2014/chart" uri="{C3380CC4-5D6E-409C-BE32-E72D297353CC}">
              <c16:uniqueId val="{00000028-272A-44F4-ACE0-47A6FB4486C7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Sheet1!$AQ$2:$AQ$57</c:f>
            </c:numRef>
          </c:val>
          <c:extLst>
            <c:ext xmlns:c16="http://schemas.microsoft.com/office/drawing/2014/chart" uri="{C3380CC4-5D6E-409C-BE32-E72D297353CC}">
              <c16:uniqueId val="{00000029-272A-44F4-ACE0-47A6FB4486C7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Sheet1!$AR$2:$AR$57</c:f>
            </c:numRef>
          </c:val>
          <c:extLst>
            <c:ext xmlns:c16="http://schemas.microsoft.com/office/drawing/2014/chart" uri="{C3380CC4-5D6E-409C-BE32-E72D297353CC}">
              <c16:uniqueId val="{0000002A-272A-44F4-ACE0-47A6FB4486C7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Sheet1!$AS$2:$AS$57</c:f>
            </c:numRef>
          </c:val>
          <c:extLst>
            <c:ext xmlns:c16="http://schemas.microsoft.com/office/drawing/2014/chart" uri="{C3380CC4-5D6E-409C-BE32-E72D297353CC}">
              <c16:uniqueId val="{0000002B-272A-44F4-ACE0-47A6FB4486C7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Sheet1!$AT$2:$AT$57</c:f>
            </c:numRef>
          </c:val>
          <c:extLst>
            <c:ext xmlns:c16="http://schemas.microsoft.com/office/drawing/2014/chart" uri="{C3380CC4-5D6E-409C-BE32-E72D297353CC}">
              <c16:uniqueId val="{0000002C-272A-44F4-ACE0-47A6FB4486C7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solidFill>
              <a:schemeClr val="accent4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Sheet1!$AU$2:$AU$57</c:f>
            </c:numRef>
          </c:val>
          <c:extLst>
            <c:ext xmlns:c16="http://schemas.microsoft.com/office/drawing/2014/chart" uri="{C3380CC4-5D6E-409C-BE32-E72D297353CC}">
              <c16:uniqueId val="{0000002D-272A-44F4-ACE0-47A6FB4486C7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solidFill>
              <a:schemeClr val="accent5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Sheet1!$AV$2:$AV$57</c:f>
            </c:numRef>
          </c:val>
          <c:extLst>
            <c:ext xmlns:c16="http://schemas.microsoft.com/office/drawing/2014/chart" uri="{C3380CC4-5D6E-409C-BE32-E72D297353CC}">
              <c16:uniqueId val="{0000002E-272A-44F4-ACE0-47A6FB4486C7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solidFill>
              <a:schemeClr val="accent6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Sheet1!$AW$2:$AW$57</c:f>
            </c:numRef>
          </c:val>
          <c:extLst>
            <c:ext xmlns:c16="http://schemas.microsoft.com/office/drawing/2014/chart" uri="{C3380CC4-5D6E-409C-BE32-E72D297353CC}">
              <c16:uniqueId val="{0000002F-272A-44F4-ACE0-47A6FB4486C7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solidFill>
              <a:schemeClr val="accent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Sheet1!$AX$2:$AX$57</c:f>
            </c:numRef>
          </c:val>
          <c:extLst>
            <c:ext xmlns:c16="http://schemas.microsoft.com/office/drawing/2014/chart" uri="{C3380CC4-5D6E-409C-BE32-E72D297353CC}">
              <c16:uniqueId val="{00000030-272A-44F4-ACE0-47A6FB4486C7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solidFill>
              <a:schemeClr val="accent2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Sheet1!$AY$2:$AY$57</c:f>
            </c:numRef>
          </c:val>
          <c:extLst>
            <c:ext xmlns:c16="http://schemas.microsoft.com/office/drawing/2014/chart" uri="{C3380CC4-5D6E-409C-BE32-E72D297353CC}">
              <c16:uniqueId val="{00000031-272A-44F4-ACE0-47A6FB4486C7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Sheet1!$AZ$2:$AZ$57</c:f>
            </c:numRef>
          </c:val>
          <c:extLst>
            <c:ext xmlns:c16="http://schemas.microsoft.com/office/drawing/2014/chart" uri="{C3380CC4-5D6E-409C-BE32-E72D297353CC}">
              <c16:uniqueId val="{00000032-272A-44F4-ACE0-47A6FB4486C7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solidFill>
              <a:schemeClr val="accent4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Sheet1!$BA$2:$BA$57</c:f>
            </c:numRef>
          </c:val>
          <c:extLst>
            <c:ext xmlns:c16="http://schemas.microsoft.com/office/drawing/2014/chart" uri="{C3380CC4-5D6E-409C-BE32-E72D297353CC}">
              <c16:uniqueId val="{00000033-272A-44F4-ACE0-47A6FB4486C7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solidFill>
              <a:schemeClr val="accent5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Sheet1!$BB$2:$BB$57</c:f>
            </c:numRef>
          </c:val>
          <c:extLst>
            <c:ext xmlns:c16="http://schemas.microsoft.com/office/drawing/2014/chart" uri="{C3380CC4-5D6E-409C-BE32-E72D297353CC}">
              <c16:uniqueId val="{00000034-272A-44F4-ACE0-47A6FB4486C7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Sheet1!$BC$2:$BC$57</c:f>
            </c:numRef>
          </c:val>
          <c:extLst>
            <c:ext xmlns:c16="http://schemas.microsoft.com/office/drawing/2014/chart" uri="{C3380CC4-5D6E-409C-BE32-E72D297353CC}">
              <c16:uniqueId val="{00000035-272A-44F4-ACE0-47A6FB4486C7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Sheet1!$BD$2:$BD$57</c:f>
            </c:numRef>
          </c:val>
          <c:extLst>
            <c:ext xmlns:c16="http://schemas.microsoft.com/office/drawing/2014/chart" uri="{C3380CC4-5D6E-409C-BE32-E72D297353CC}">
              <c16:uniqueId val="{00000036-272A-44F4-ACE0-47A6FB4486C7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Sheet1!$A$2:$A$57</c:f>
            </c:multiLvlStrRef>
          </c:cat>
          <c:val>
            <c:numRef>
              <c:f>Sheet1!$BE$2:$BE$57</c:f>
            </c:numRef>
          </c:val>
          <c:extLst>
            <c:ext xmlns:c16="http://schemas.microsoft.com/office/drawing/2014/chart" uri="{C3380CC4-5D6E-409C-BE32-E72D297353CC}">
              <c16:uniqueId val="{00000037-272A-44F4-ACE0-47A6FB448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7169680"/>
        <c:axId val="327171320"/>
      </c:barChart>
      <c:catAx>
        <c:axId val="32716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71320"/>
        <c:crosses val="autoZero"/>
        <c:auto val="1"/>
        <c:lblAlgn val="ctr"/>
        <c:lblOffset val="100"/>
        <c:noMultiLvlLbl val="0"/>
      </c:catAx>
      <c:valAx>
        <c:axId val="3271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6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81AE8-C8ED-4C70-93DA-3561C315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Zeitverlauf Instagram - 3s Starts auf einzelne Posts (Total) | srfwemyselfandwhy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3D26C4-1F80-404C-BAA8-59CC8F16B0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642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BD5FF-7260-4F1A-B0E2-BC55C0956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FB2DD-0820-4E30-9139-CD5782135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726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Zeitverlauf Instagram - 3s Starts auf einzelne Posts (Total) | srfwemyselfandwhy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Zeitverlauf Instagram - 3s Starts auf einzelne Posts (Total) | srfwemyselfandwhy</dc:title>
  <dc:creator>Frederik Peiniger</dc:creator>
  <cp:lastModifiedBy>Frederik Peiniger</cp:lastModifiedBy>
  <cp:revision>1</cp:revision>
  <dcterms:created xsi:type="dcterms:W3CDTF">2021-12-01T14:59:35Z</dcterms:created>
  <dcterms:modified xsi:type="dcterms:W3CDTF">2021-12-01T14:59:51Z</dcterms:modified>
</cp:coreProperties>
</file>