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9519</c:v>
                </c:pt>
                <c:pt idx="1">
                  <c:v>12034</c:v>
                </c:pt>
                <c:pt idx="2">
                  <c:v>12426</c:v>
                </c:pt>
                <c:pt idx="3">
                  <c:v>14424</c:v>
                </c:pt>
                <c:pt idx="4">
                  <c:v>15036</c:v>
                </c:pt>
                <c:pt idx="5">
                  <c:v>15275</c:v>
                </c:pt>
                <c:pt idx="6">
                  <c:v>15501</c:v>
                </c:pt>
                <c:pt idx="7">
                  <c:v>15945</c:v>
                </c:pt>
                <c:pt idx="8">
                  <c:v>16230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6-49AE-AE64-492716C6A0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30691</c:v>
                </c:pt>
                <c:pt idx="1">
                  <c:v>31239</c:v>
                </c:pt>
                <c:pt idx="2">
                  <c:v>31509</c:v>
                </c:pt>
                <c:pt idx="3">
                  <c:v>31754</c:v>
                </c:pt>
                <c:pt idx="4">
                  <c:v>31957</c:v>
                </c:pt>
                <c:pt idx="5">
                  <c:v>32196</c:v>
                </c:pt>
                <c:pt idx="6">
                  <c:v>32171</c:v>
                </c:pt>
                <c:pt idx="7">
                  <c:v>32245</c:v>
                </c:pt>
                <c:pt idx="8">
                  <c:v>32167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A6-49AE-AE64-492716C6A0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13321</c:v>
                </c:pt>
                <c:pt idx="1">
                  <c:v>13504</c:v>
                </c:pt>
                <c:pt idx="2">
                  <c:v>13498</c:v>
                </c:pt>
                <c:pt idx="3">
                  <c:v>13709</c:v>
                </c:pt>
                <c:pt idx="4">
                  <c:v>13817</c:v>
                </c:pt>
                <c:pt idx="5">
                  <c:v>13850</c:v>
                </c:pt>
                <c:pt idx="6">
                  <c:v>13814</c:v>
                </c:pt>
                <c:pt idx="7">
                  <c:v>14751</c:v>
                </c:pt>
                <c:pt idx="8">
                  <c:v>16878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A6-49AE-AE64-492716C6A0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21290</c:v>
                </c:pt>
                <c:pt idx="1">
                  <c:v>22532</c:v>
                </c:pt>
                <c:pt idx="2">
                  <c:v>23130</c:v>
                </c:pt>
                <c:pt idx="3">
                  <c:v>23671</c:v>
                </c:pt>
                <c:pt idx="4">
                  <c:v>24493</c:v>
                </c:pt>
                <c:pt idx="5">
                  <c:v>24825</c:v>
                </c:pt>
                <c:pt idx="6">
                  <c:v>25178</c:v>
                </c:pt>
                <c:pt idx="7">
                  <c:v>25975</c:v>
                </c:pt>
                <c:pt idx="8">
                  <c:v>26577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A6-49AE-AE64-492716C6A0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41850</c:v>
                </c:pt>
                <c:pt idx="1">
                  <c:v>41755</c:v>
                </c:pt>
                <c:pt idx="2">
                  <c:v>42527</c:v>
                </c:pt>
                <c:pt idx="3">
                  <c:v>42921</c:v>
                </c:pt>
                <c:pt idx="4">
                  <c:v>43469</c:v>
                </c:pt>
                <c:pt idx="5">
                  <c:v>43432</c:v>
                </c:pt>
                <c:pt idx="6">
                  <c:v>43315</c:v>
                </c:pt>
                <c:pt idx="7">
                  <c:v>43706</c:v>
                </c:pt>
                <c:pt idx="8">
                  <c:v>43919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A6-49AE-AE64-492716C6A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619840"/>
        <c:axId val="394618528"/>
      </c:lineChart>
      <c:catAx>
        <c:axId val="39461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18528"/>
        <c:crosses val="autoZero"/>
        <c:auto val="1"/>
        <c:lblAlgn val="ctr"/>
        <c:lblOffset val="100"/>
        <c:noMultiLvlLbl val="0"/>
      </c:catAx>
      <c:valAx>
        <c:axId val="39461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1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E4D42-D228-4F3D-92DB-BC9889D8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6EB65-4647-4DA1-A3AE-351EC12E87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443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4BE63-9BCE-482D-A85C-55E809A5E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17BCE-3A12-4714-AAA9-715557AE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56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WMW SRF VGL</dc:title>
  <dc:creator>Frederik Peiniger</dc:creator>
  <cp:lastModifiedBy>Frederik Peiniger</cp:lastModifiedBy>
  <cp:revision>1</cp:revision>
  <dcterms:created xsi:type="dcterms:W3CDTF">2021-12-01T13:49:19Z</dcterms:created>
  <dcterms:modified xsi:type="dcterms:W3CDTF">2021-12-01T13:49:35Z</dcterms:modified>
</cp:coreProperties>
</file>