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D216-4D3B-8F83-B2C9BAB3609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D216-4D3B-8F83-B2C9BAB3609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D216-4D3B-8F83-B2C9BAB3609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D216-4D3B-8F83-B2C9BAB360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024136"/>
        <c:axId val="329022824"/>
      </c:barChart>
      <c:catAx>
        <c:axId val="32902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022824"/>
        <c:crosses val="autoZero"/>
        <c:auto val="1"/>
        <c:lblAlgn val="ctr"/>
        <c:lblOffset val="100"/>
        <c:noMultiLvlLbl val="0"/>
      </c:catAx>
      <c:valAx>
        <c:axId val="32902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02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B4A14-33EF-4014-A380-65DB8F094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696AE4-DDEB-4DB3-ABF0-E75831F1FE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2524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6AC6C-E855-4753-92BE-B296987D9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E1826-4C1D-4A8B-8D4E-11AF7DFE9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0386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Organic Reach by Post Type 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Post Type  | WMW SRF VGL</dc:title>
  <dc:creator>Frederik Peiniger</dc:creator>
  <cp:lastModifiedBy>Frederik Peiniger</cp:lastModifiedBy>
  <cp:revision>1</cp:revision>
  <dcterms:created xsi:type="dcterms:W3CDTF">2021-12-01T13:45:44Z</dcterms:created>
  <dcterms:modified xsi:type="dcterms:W3CDTF">2021-12-01T13:45:59Z</dcterms:modified>
</cp:coreProperties>
</file>