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srfwemyselfandwhy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9519</c:v>
                </c:pt>
                <c:pt idx="1">
                  <c:v>12034</c:v>
                </c:pt>
                <c:pt idx="2">
                  <c:v>12426</c:v>
                </c:pt>
                <c:pt idx="3">
                  <c:v>14424</c:v>
                </c:pt>
                <c:pt idx="4">
                  <c:v>15036</c:v>
                </c:pt>
                <c:pt idx="5">
                  <c:v>15275</c:v>
                </c:pt>
                <c:pt idx="6">
                  <c:v>15501</c:v>
                </c:pt>
                <c:pt idx="7">
                  <c:v>15945</c:v>
                </c:pt>
                <c:pt idx="8">
                  <c:v>16230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D0-41D6-9D88-B8D32A9C80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srfvirus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smooth val="0"/>
          <c:extLst>
            <c:ext xmlns:c16="http://schemas.microsoft.com/office/drawing/2014/chart" uri="{C3380CC4-5D6E-409C-BE32-E72D297353CC}">
              <c16:uniqueId val="{00000001-0BD0-41D6-9D88-B8D32A9C80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srfyoungbulanz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smooth val="0"/>
          <c:extLst>
            <c:ext xmlns:c16="http://schemas.microsoft.com/office/drawing/2014/chart" uri="{C3380CC4-5D6E-409C-BE32-E72D297353CC}">
              <c16:uniqueId val="{00000002-0BD0-41D6-9D88-B8D32A9C80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srfdeville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smooth val="0"/>
          <c:extLst>
            <c:ext xmlns:c16="http://schemas.microsoft.com/office/drawing/2014/chart" uri="{C3380CC4-5D6E-409C-BE32-E72D297353CC}">
              <c16:uniqueId val="{00000003-0BD0-41D6-9D88-B8D32A9C80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srfzweiammorge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Sheet1!$F$2:$F$10</c:f>
            </c:numRef>
          </c:val>
          <c:smooth val="0"/>
          <c:extLst>
            <c:ext xmlns:c16="http://schemas.microsoft.com/office/drawing/2014/chart" uri="{C3380CC4-5D6E-409C-BE32-E72D297353CC}">
              <c16:uniqueId val="{00000004-0BD0-41D6-9D88-B8D32A9C80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954704"/>
        <c:axId val="392956016"/>
      </c:lineChart>
      <c:catAx>
        <c:axId val="39295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56016"/>
        <c:crosses val="autoZero"/>
        <c:auto val="1"/>
        <c:lblAlgn val="ctr"/>
        <c:lblOffset val="100"/>
        <c:noMultiLvlLbl val="0"/>
      </c:catAx>
      <c:valAx>
        <c:axId val="39295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5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4336C-821F-439D-B1E2-A522DB26A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9A8D2A-0672-4DC0-B600-9F6742507C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4983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27444-FC24-490E-BD6C-513CA3AD2F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0699F-7053-4995-ACF3-FEAFFBCE9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445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WMW SRF VGL</dc:title>
  <dc:creator>Frederik Peiniger</dc:creator>
  <cp:lastModifiedBy>Frederik Peiniger</cp:lastModifiedBy>
  <cp:revision>1</cp:revision>
  <dcterms:created xsi:type="dcterms:W3CDTF">2021-12-01T13:40:45Z</dcterms:created>
  <dcterms:modified xsi:type="dcterms:W3CDTF">2021-12-01T13:41:00Z</dcterms:modified>
</cp:coreProperties>
</file>