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5C19-4B08-AC65-792CCBF192E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5C19-4B08-AC65-792CCBF192E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5C19-4B08-AC65-792CCBF192E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5C19-4B08-AC65-792CCBF192E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smooth val="0"/>
          <c:extLst>
            <c:ext xmlns:c16="http://schemas.microsoft.com/office/drawing/2014/chart" uri="{C3380CC4-5D6E-409C-BE32-E72D297353CC}">
              <c16:uniqueId val="{00000004-5C19-4B08-AC65-792CCBF19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56696"/>
        <c:axId val="385254400"/>
      </c:lineChart>
      <c:catAx>
        <c:axId val="38525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54400"/>
        <c:crosses val="autoZero"/>
        <c:auto val="1"/>
        <c:lblAlgn val="ctr"/>
        <c:lblOffset val="100"/>
        <c:noMultiLvlLbl val="0"/>
      </c:catAx>
      <c:valAx>
        <c:axId val="38525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5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A67AF-63E3-4A11-A58B-C19DB11A5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FC98A8-58BA-47AD-A99B-E6CDCCB467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185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1BC7D-96D0-42B0-9E30-5C50A9650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B757C-EFBB-45CF-A559-8D2E53CF3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59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Vergleich WMW</dc:title>
  <dc:creator>Frederik Peiniger</dc:creator>
  <cp:lastModifiedBy>Frederik Peiniger</cp:lastModifiedBy>
  <cp:revision>1</cp:revision>
  <dcterms:created xsi:type="dcterms:W3CDTF">2021-12-01T13:35:48Z</dcterms:created>
  <dcterms:modified xsi:type="dcterms:W3CDTF">2021-12-01T13:35:53Z</dcterms:modified>
</cp:coreProperties>
</file>