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87A2-4A6E-AB70-9B31BCD7F7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87A2-4A6E-AB70-9B31BCD7F7F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87A2-4A6E-AB70-9B31BCD7F7F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87A2-4A6E-AB70-9B31BCD7F7F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smooth val="0"/>
          <c:extLst>
            <c:ext xmlns:c16="http://schemas.microsoft.com/office/drawing/2014/chart" uri="{C3380CC4-5D6E-409C-BE32-E72D297353CC}">
              <c16:uniqueId val="{00000004-87A2-4A6E-AB70-9B31BCD7F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129496"/>
        <c:axId val="356126872"/>
      </c:lineChart>
      <c:catAx>
        <c:axId val="35612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26872"/>
        <c:crosses val="autoZero"/>
        <c:auto val="1"/>
        <c:lblAlgn val="ctr"/>
        <c:lblOffset val="100"/>
        <c:noMultiLvlLbl val="0"/>
      </c:catAx>
      <c:valAx>
        <c:axId val="35612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2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16B8E-D1E0-4BA2-A1C6-85726B68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89B13-8770-4A9F-B598-EC23BBC522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4352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EB4F9-9A6C-49FF-BEB9-4DDE8BFC3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47C60-FD1F-472C-A0C9-FFE6B6DB9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068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Vergleich WMW</dc:title>
  <dc:creator>Frederik Peiniger</dc:creator>
  <cp:lastModifiedBy>Frederik Peiniger</cp:lastModifiedBy>
  <cp:revision>1</cp:revision>
  <dcterms:created xsi:type="dcterms:W3CDTF">2021-12-01T13:31:52Z</dcterms:created>
  <dcterms:modified xsi:type="dcterms:W3CDTF">2021-12-01T13:32:07Z</dcterms:modified>
</cp:coreProperties>
</file>