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gurlstalk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639</c:v>
                </c:pt>
                <c:pt idx="1">
                  <c:v>50</c:v>
                </c:pt>
                <c:pt idx="2">
                  <c:v>77</c:v>
                </c:pt>
                <c:pt idx="3">
                  <c:v>19</c:v>
                </c:pt>
                <c:pt idx="4">
                  <c:v>25</c:v>
                </c:pt>
                <c:pt idx="5">
                  <c:v>1614</c:v>
                </c:pt>
                <c:pt idx="6">
                  <c:v>1690</c:v>
                </c:pt>
                <c:pt idx="7">
                  <c:v>1532</c:v>
                </c:pt>
                <c:pt idx="8">
                  <c:v>683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14-4811-86FC-95D2E9E115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ta_ta_ki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4552</c:v>
                </c:pt>
                <c:pt idx="1">
                  <c:v>2787</c:v>
                </c:pt>
                <c:pt idx="2">
                  <c:v>3198</c:v>
                </c:pt>
                <c:pt idx="3">
                  <c:v>4976</c:v>
                </c:pt>
                <c:pt idx="4">
                  <c:v>4194</c:v>
                </c:pt>
                <c:pt idx="5">
                  <c:v>2835</c:v>
                </c:pt>
                <c:pt idx="6">
                  <c:v>3974</c:v>
                </c:pt>
                <c:pt idx="7">
                  <c:v>3515</c:v>
                </c:pt>
                <c:pt idx="8">
                  <c:v>3286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14-4811-86FC-95D2E9E115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maedelsabende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4575</c:v>
                </c:pt>
                <c:pt idx="1">
                  <c:v>4183</c:v>
                </c:pt>
                <c:pt idx="2">
                  <c:v>5572</c:v>
                </c:pt>
                <c:pt idx="3">
                  <c:v>5677</c:v>
                </c:pt>
                <c:pt idx="4">
                  <c:v>5102</c:v>
                </c:pt>
                <c:pt idx="5">
                  <c:v>5263</c:v>
                </c:pt>
                <c:pt idx="6">
                  <c:v>3749</c:v>
                </c:pt>
                <c:pt idx="7">
                  <c:v>3430</c:v>
                </c:pt>
                <c:pt idx="8">
                  <c:v>3274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14-4811-86FC-95D2E9E115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srfwemyselfandwhy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853</c:v>
                </c:pt>
                <c:pt idx="1">
                  <c:v>709</c:v>
                </c:pt>
                <c:pt idx="2">
                  <c:v>911</c:v>
                </c:pt>
                <c:pt idx="3">
                  <c:v>760</c:v>
                </c:pt>
                <c:pt idx="4">
                  <c:v>749</c:v>
                </c:pt>
                <c:pt idx="5">
                  <c:v>707</c:v>
                </c:pt>
                <c:pt idx="6">
                  <c:v>678</c:v>
                </c:pt>
                <c:pt idx="7">
                  <c:v>692</c:v>
                </c:pt>
                <c:pt idx="8">
                  <c:v>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E14-4811-86FC-95D2E9E115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five.souls.talk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840</c:v>
                </c:pt>
                <c:pt idx="1">
                  <c:v>819</c:v>
                </c:pt>
                <c:pt idx="2">
                  <c:v>876</c:v>
                </c:pt>
                <c:pt idx="3">
                  <c:v>707</c:v>
                </c:pt>
                <c:pt idx="4">
                  <c:v>797</c:v>
                </c:pt>
                <c:pt idx="5">
                  <c:v>1014</c:v>
                </c:pt>
                <c:pt idx="6">
                  <c:v>584</c:v>
                </c:pt>
                <c:pt idx="7">
                  <c:v>866</c:v>
                </c:pt>
                <c:pt idx="8">
                  <c:v>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E14-4811-86FC-95D2E9E115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035928"/>
        <c:axId val="304037568"/>
      </c:lineChart>
      <c:catAx>
        <c:axId val="304035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37568"/>
        <c:crosses val="autoZero"/>
        <c:auto val="1"/>
        <c:lblAlgn val="ctr"/>
        <c:lblOffset val="100"/>
        <c:noMultiLvlLbl val="0"/>
      </c:catAx>
      <c:valAx>
        <c:axId val="304037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035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EA104-1F59-49ED-A231-49964BC55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Average Interactions Per Post | Vergleich WMW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A9F51F-BB4A-420A-96F4-0B4E1291B3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6189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E95CA-07A2-4A38-ACE7-E014DC026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3360E-6163-4570-94C5-1E2B5861A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1894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Vergleich WMW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Vergleich WMW</dc:title>
  <dc:creator>Frederik Peiniger</dc:creator>
  <cp:lastModifiedBy>Frederik Peiniger</cp:lastModifiedBy>
  <cp:revision>1</cp:revision>
  <dcterms:created xsi:type="dcterms:W3CDTF">2021-12-01T12:57:32Z</dcterms:created>
  <dcterms:modified xsi:type="dcterms:W3CDTF">2021-12-01T12:57:47Z</dcterms:modified>
</cp:coreProperties>
</file>