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srfdeville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13682</c:v>
                </c:pt>
                <c:pt idx="1">
                  <c:v>15691</c:v>
                </c:pt>
                <c:pt idx="2">
                  <c:v>18014</c:v>
                </c:pt>
                <c:pt idx="3">
                  <c:v>18841</c:v>
                </c:pt>
                <c:pt idx="4">
                  <c:v>19368</c:v>
                </c:pt>
                <c:pt idx="5">
                  <c:v>21290</c:v>
                </c:pt>
                <c:pt idx="6">
                  <c:v>22532</c:v>
                </c:pt>
                <c:pt idx="7">
                  <c:v>23130</c:v>
                </c:pt>
                <c:pt idx="8">
                  <c:v>23671</c:v>
                </c:pt>
                <c:pt idx="9">
                  <c:v>24493</c:v>
                </c:pt>
                <c:pt idx="10">
                  <c:v>24825</c:v>
                </c:pt>
                <c:pt idx="11">
                  <c:v>25178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DDE-4CCC-B7E9-C675225E01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srf3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94991</c:v>
                </c:pt>
                <c:pt idx="1">
                  <c:v>96560</c:v>
                </c:pt>
                <c:pt idx="2">
                  <c:v>98441</c:v>
                </c:pt>
                <c:pt idx="3">
                  <c:v>100856</c:v>
                </c:pt>
                <c:pt idx="4">
                  <c:v>102208</c:v>
                </c:pt>
                <c:pt idx="5">
                  <c:v>103443</c:v>
                </c:pt>
                <c:pt idx="6">
                  <c:v>104411</c:v>
                </c:pt>
                <c:pt idx="7">
                  <c:v>105306</c:v>
                </c:pt>
                <c:pt idx="8">
                  <c:v>105921</c:v>
                </c:pt>
                <c:pt idx="9">
                  <c:v>107039</c:v>
                </c:pt>
                <c:pt idx="10">
                  <c:v>107753</c:v>
                </c:pt>
                <c:pt idx="11">
                  <c:v>108310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DDE-4CCC-B7E9-C675225E01B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srfbideluet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26726</c:v>
                </c:pt>
                <c:pt idx="1">
                  <c:v>27482</c:v>
                </c:pt>
                <c:pt idx="2">
                  <c:v>27989</c:v>
                </c:pt>
                <c:pt idx="3">
                  <c:v>28751</c:v>
                </c:pt>
                <c:pt idx="4">
                  <c:v>29276</c:v>
                </c:pt>
                <c:pt idx="5">
                  <c:v>29989</c:v>
                </c:pt>
                <c:pt idx="6">
                  <c:v>30620</c:v>
                </c:pt>
                <c:pt idx="7">
                  <c:v>31006</c:v>
                </c:pt>
                <c:pt idx="8">
                  <c:v>31114</c:v>
                </c:pt>
                <c:pt idx="9">
                  <c:v>31340</c:v>
                </c:pt>
                <c:pt idx="10">
                  <c:v>31929</c:v>
                </c:pt>
                <c:pt idx="11">
                  <c:v>32466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DDE-4CCC-B7E9-C675225E01B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srfnews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139724</c:v>
                </c:pt>
                <c:pt idx="1">
                  <c:v>146458</c:v>
                </c:pt>
                <c:pt idx="2">
                  <c:v>153903</c:v>
                </c:pt>
                <c:pt idx="3">
                  <c:v>162242</c:v>
                </c:pt>
                <c:pt idx="4">
                  <c:v>167829</c:v>
                </c:pt>
                <c:pt idx="5">
                  <c:v>172981</c:v>
                </c:pt>
                <c:pt idx="6">
                  <c:v>177808</c:v>
                </c:pt>
                <c:pt idx="7">
                  <c:v>181690</c:v>
                </c:pt>
                <c:pt idx="8">
                  <c:v>187284</c:v>
                </c:pt>
                <c:pt idx="9">
                  <c:v>195463</c:v>
                </c:pt>
                <c:pt idx="10">
                  <c:v>199165</c:v>
                </c:pt>
                <c:pt idx="11">
                  <c:v>202147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DDE-4CCC-B7E9-C675225E01B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srfmeteo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65254</c:v>
                </c:pt>
                <c:pt idx="1">
                  <c:v>67669</c:v>
                </c:pt>
                <c:pt idx="2">
                  <c:v>69927</c:v>
                </c:pt>
                <c:pt idx="3">
                  <c:v>72487</c:v>
                </c:pt>
                <c:pt idx="4">
                  <c:v>74418</c:v>
                </c:pt>
                <c:pt idx="5">
                  <c:v>75565</c:v>
                </c:pt>
                <c:pt idx="6">
                  <c:v>76005</c:v>
                </c:pt>
                <c:pt idx="7">
                  <c:v>75983</c:v>
                </c:pt>
                <c:pt idx="8">
                  <c:v>76280</c:v>
                </c:pt>
                <c:pt idx="9">
                  <c:v>77317</c:v>
                </c:pt>
                <c:pt idx="10">
                  <c:v>77411</c:v>
                </c:pt>
                <c:pt idx="11">
                  <c:v>78008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5DDE-4CCC-B7E9-C675225E01B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srfvirus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27040</c:v>
                </c:pt>
                <c:pt idx="1">
                  <c:v>27759</c:v>
                </c:pt>
                <c:pt idx="2">
                  <c:v>28808</c:v>
                </c:pt>
                <c:pt idx="3">
                  <c:v>29444</c:v>
                </c:pt>
                <c:pt idx="4">
                  <c:v>30060</c:v>
                </c:pt>
                <c:pt idx="5">
                  <c:v>30691</c:v>
                </c:pt>
                <c:pt idx="6">
                  <c:v>31239</c:v>
                </c:pt>
                <c:pt idx="7">
                  <c:v>31509</c:v>
                </c:pt>
                <c:pt idx="8">
                  <c:v>31754</c:v>
                </c:pt>
                <c:pt idx="9">
                  <c:v>31957</c:v>
                </c:pt>
                <c:pt idx="10">
                  <c:v>32196</c:v>
                </c:pt>
                <c:pt idx="11">
                  <c:v>32171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DDE-4CCC-B7E9-C675225E01B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srfwemyselfandwhy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5">
                  <c:v>9519</c:v>
                </c:pt>
                <c:pt idx="6">
                  <c:v>12034</c:v>
                </c:pt>
                <c:pt idx="7">
                  <c:v>12426</c:v>
                </c:pt>
                <c:pt idx="8">
                  <c:v>14424</c:v>
                </c:pt>
                <c:pt idx="9">
                  <c:v>15036</c:v>
                </c:pt>
                <c:pt idx="10">
                  <c:v>15275</c:v>
                </c:pt>
                <c:pt idx="11">
                  <c:v>15501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DDE-4CCC-B7E9-C675225E01B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srfimpact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Sheet1!$I$2:$I$13</c:f>
              <c:numCache>
                <c:formatCode>General</c:formatCode>
                <c:ptCount val="12"/>
                <c:pt idx="0">
                  <c:v>5049</c:v>
                </c:pt>
                <c:pt idx="1">
                  <c:v>5034</c:v>
                </c:pt>
                <c:pt idx="2">
                  <c:v>5067</c:v>
                </c:pt>
                <c:pt idx="3">
                  <c:v>5240</c:v>
                </c:pt>
                <c:pt idx="4">
                  <c:v>5333</c:v>
                </c:pt>
                <c:pt idx="5">
                  <c:v>5442</c:v>
                </c:pt>
                <c:pt idx="6">
                  <c:v>5508</c:v>
                </c:pt>
                <c:pt idx="7">
                  <c:v>5584</c:v>
                </c:pt>
                <c:pt idx="8">
                  <c:v>5606</c:v>
                </c:pt>
                <c:pt idx="9">
                  <c:v>5660</c:v>
                </c:pt>
                <c:pt idx="10">
                  <c:v>5992</c:v>
                </c:pt>
                <c:pt idx="11">
                  <c:v>6302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5DDE-4CCC-B7E9-C675225E01B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srfschweizerradioundfernsehen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Sheet1!$J$2:$J$13</c:f>
              <c:numCache>
                <c:formatCode>General</c:formatCode>
                <c:ptCount val="12"/>
                <c:pt idx="0">
                  <c:v>30874</c:v>
                </c:pt>
                <c:pt idx="1">
                  <c:v>31971</c:v>
                </c:pt>
                <c:pt idx="2">
                  <c:v>33082</c:v>
                </c:pt>
                <c:pt idx="3">
                  <c:v>34072</c:v>
                </c:pt>
                <c:pt idx="4">
                  <c:v>34805</c:v>
                </c:pt>
                <c:pt idx="5">
                  <c:v>35546</c:v>
                </c:pt>
                <c:pt idx="6">
                  <c:v>36096</c:v>
                </c:pt>
                <c:pt idx="7">
                  <c:v>36551</c:v>
                </c:pt>
                <c:pt idx="8">
                  <c:v>36853</c:v>
                </c:pt>
                <c:pt idx="9">
                  <c:v>37182</c:v>
                </c:pt>
                <c:pt idx="10">
                  <c:v>37752</c:v>
                </c:pt>
                <c:pt idx="11">
                  <c:v>38317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5DDE-4CCC-B7E9-C675225E01B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srfgesichterundgeschichten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Sheet1!$K$2:$K$13</c:f>
              <c:numCache>
                <c:formatCode>General</c:formatCode>
                <c:ptCount val="12"/>
                <c:pt idx="0">
                  <c:v>27312</c:v>
                </c:pt>
                <c:pt idx="1">
                  <c:v>27656</c:v>
                </c:pt>
                <c:pt idx="2">
                  <c:v>28001</c:v>
                </c:pt>
                <c:pt idx="3">
                  <c:v>28237</c:v>
                </c:pt>
                <c:pt idx="4">
                  <c:v>28557</c:v>
                </c:pt>
                <c:pt idx="5">
                  <c:v>28873</c:v>
                </c:pt>
                <c:pt idx="6">
                  <c:v>29149</c:v>
                </c:pt>
                <c:pt idx="7">
                  <c:v>29409</c:v>
                </c:pt>
                <c:pt idx="8">
                  <c:v>29615</c:v>
                </c:pt>
                <c:pt idx="9">
                  <c:v>30091</c:v>
                </c:pt>
                <c:pt idx="10">
                  <c:v>30375</c:v>
                </c:pt>
                <c:pt idx="11">
                  <c:v>30689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5DDE-4CCC-B7E9-C675225E01B5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srfkultur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Sheet1!$L$2:$L$13</c:f>
              <c:numCache>
                <c:formatCode>General</c:formatCode>
                <c:ptCount val="12"/>
                <c:pt idx="0">
                  <c:v>3833</c:v>
                </c:pt>
                <c:pt idx="1">
                  <c:v>4168</c:v>
                </c:pt>
                <c:pt idx="2">
                  <c:v>4799</c:v>
                </c:pt>
                <c:pt idx="3">
                  <c:v>5507</c:v>
                </c:pt>
                <c:pt idx="4">
                  <c:v>5939</c:v>
                </c:pt>
                <c:pt idx="5">
                  <c:v>6336</c:v>
                </c:pt>
                <c:pt idx="6">
                  <c:v>6752</c:v>
                </c:pt>
                <c:pt idx="7">
                  <c:v>7015</c:v>
                </c:pt>
                <c:pt idx="8">
                  <c:v>7216</c:v>
                </c:pt>
                <c:pt idx="9">
                  <c:v>7563</c:v>
                </c:pt>
                <c:pt idx="10">
                  <c:v>8563</c:v>
                </c:pt>
                <c:pt idx="11">
                  <c:v>9029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5DDE-4CCC-B7E9-C675225E01B5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srfsport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Sheet1!$M$2:$M$13</c:f>
              <c:numCache>
                <c:formatCode>General</c:formatCode>
                <c:ptCount val="12"/>
                <c:pt idx="0">
                  <c:v>120906</c:v>
                </c:pt>
                <c:pt idx="1">
                  <c:v>122701</c:v>
                </c:pt>
                <c:pt idx="2">
                  <c:v>125840</c:v>
                </c:pt>
                <c:pt idx="3">
                  <c:v>129347</c:v>
                </c:pt>
                <c:pt idx="4">
                  <c:v>132834</c:v>
                </c:pt>
                <c:pt idx="5">
                  <c:v>134879</c:v>
                </c:pt>
                <c:pt idx="6">
                  <c:v>136221</c:v>
                </c:pt>
                <c:pt idx="7">
                  <c:v>137918</c:v>
                </c:pt>
                <c:pt idx="8">
                  <c:v>142030</c:v>
                </c:pt>
                <c:pt idx="9">
                  <c:v>146275</c:v>
                </c:pt>
                <c:pt idx="10">
                  <c:v>148082</c:v>
                </c:pt>
                <c:pt idx="11">
                  <c:v>148972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5DDE-4CCC-B7E9-C675225E01B5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srfzweiammorge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Sheet1!$N$2:$N$13</c:f>
              <c:numCache>
                <c:formatCode>General</c:formatCode>
                <c:ptCount val="12"/>
                <c:pt idx="0">
                  <c:v>39705</c:v>
                </c:pt>
                <c:pt idx="1">
                  <c:v>40343</c:v>
                </c:pt>
                <c:pt idx="2">
                  <c:v>41025</c:v>
                </c:pt>
                <c:pt idx="3">
                  <c:v>41229</c:v>
                </c:pt>
                <c:pt idx="4">
                  <c:v>41441</c:v>
                </c:pt>
                <c:pt idx="5">
                  <c:v>41850</c:v>
                </c:pt>
                <c:pt idx="6">
                  <c:v>41755</c:v>
                </c:pt>
                <c:pt idx="7">
                  <c:v>42527</c:v>
                </c:pt>
                <c:pt idx="8">
                  <c:v>42921</c:v>
                </c:pt>
                <c:pt idx="9">
                  <c:v>43469</c:v>
                </c:pt>
                <c:pt idx="10">
                  <c:v>43432</c:v>
                </c:pt>
                <c:pt idx="11">
                  <c:v>43315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5DDE-4CCC-B7E9-C675225E01B5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srfyoungbulanz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01.10.2020</c:v>
                </c:pt>
                <c:pt idx="1">
                  <c:v>01.11.2020</c:v>
                </c:pt>
                <c:pt idx="2">
                  <c:v>01.12.2020</c:v>
                </c:pt>
                <c:pt idx="3">
                  <c:v>01.01.2021</c:v>
                </c:pt>
                <c:pt idx="4">
                  <c:v>01.02.2021</c:v>
                </c:pt>
                <c:pt idx="5">
                  <c:v>01.03.2021</c:v>
                </c:pt>
                <c:pt idx="6">
                  <c:v>01.04.2021</c:v>
                </c:pt>
                <c:pt idx="7">
                  <c:v>01.05.2021</c:v>
                </c:pt>
                <c:pt idx="8">
                  <c:v>01.06.2021</c:v>
                </c:pt>
                <c:pt idx="9">
                  <c:v>01.07.2021</c:v>
                </c:pt>
                <c:pt idx="10">
                  <c:v>01.08.2021</c:v>
                </c:pt>
                <c:pt idx="11">
                  <c:v>01.09.2021</c:v>
                </c:pt>
              </c:strCache>
            </c:strRef>
          </c:cat>
          <c:val>
            <c:numRef>
              <c:f>Sheet1!$O$2:$O$13</c:f>
              <c:numCache>
                <c:formatCode>General</c:formatCode>
                <c:ptCount val="12"/>
                <c:pt idx="0">
                  <c:v>12175</c:v>
                </c:pt>
                <c:pt idx="1">
                  <c:v>12595</c:v>
                </c:pt>
                <c:pt idx="2">
                  <c:v>12719</c:v>
                </c:pt>
                <c:pt idx="3">
                  <c:v>12675</c:v>
                </c:pt>
                <c:pt idx="4">
                  <c:v>12939</c:v>
                </c:pt>
                <c:pt idx="5">
                  <c:v>13321</c:v>
                </c:pt>
                <c:pt idx="6">
                  <c:v>13504</c:v>
                </c:pt>
                <c:pt idx="7">
                  <c:v>13498</c:v>
                </c:pt>
                <c:pt idx="8">
                  <c:v>13709</c:v>
                </c:pt>
                <c:pt idx="9">
                  <c:v>13817</c:v>
                </c:pt>
                <c:pt idx="10">
                  <c:v>13850</c:v>
                </c:pt>
                <c:pt idx="11">
                  <c:v>13814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5DDE-4CCC-B7E9-C675225E01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8322496"/>
        <c:axId val="327190744"/>
      </c:lineChart>
      <c:catAx>
        <c:axId val="328322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190744"/>
        <c:crosses val="autoZero"/>
        <c:auto val="1"/>
        <c:lblAlgn val="ctr"/>
        <c:lblOffset val="100"/>
        <c:noMultiLvlLbl val="0"/>
      </c:catAx>
      <c:valAx>
        <c:axId val="327190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8322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D47F5-44DB-455E-8364-131E8300D1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BSC Reporting Instagram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838B932-7285-4DF1-BCEB-E9A2444ABF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32987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5918A-6B3B-49BA-A84D-E57C5758A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01.10.2020 - 30.09.2021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CA68C-19BD-4357-A6C9-48A916D15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89767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BSC Reporting Instagram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BSC Reporting Instagram</dc:title>
  <dc:creator>Frederik Peiniger</dc:creator>
  <cp:lastModifiedBy>Frederik Peiniger</cp:lastModifiedBy>
  <cp:revision>1</cp:revision>
  <dcterms:created xsi:type="dcterms:W3CDTF">2021-12-01T10:19:10Z</dcterms:created>
  <dcterms:modified xsi:type="dcterms:W3CDTF">2021-12-01T10:19:22Z</dcterms:modified>
</cp:coreProperties>
</file>