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srfmeteo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62771</c:v>
                </c:pt>
                <c:pt idx="1">
                  <c:v>62858</c:v>
                </c:pt>
                <c:pt idx="2">
                  <c:v>62961</c:v>
                </c:pt>
                <c:pt idx="3">
                  <c:v>63213</c:v>
                </c:pt>
                <c:pt idx="4">
                  <c:v>63346</c:v>
                </c:pt>
                <c:pt idx="5">
                  <c:v>63474</c:v>
                </c:pt>
                <c:pt idx="6">
                  <c:v>63589</c:v>
                </c:pt>
                <c:pt idx="7">
                  <c:v>63660</c:v>
                </c:pt>
                <c:pt idx="8">
                  <c:v>63738</c:v>
                </c:pt>
                <c:pt idx="9">
                  <c:v>63808</c:v>
                </c:pt>
                <c:pt idx="10">
                  <c:v>63910</c:v>
                </c:pt>
                <c:pt idx="11">
                  <c:v>63960</c:v>
                </c:pt>
                <c:pt idx="12">
                  <c:v>64029</c:v>
                </c:pt>
                <c:pt idx="13">
                  <c:v>64071</c:v>
                </c:pt>
                <c:pt idx="14">
                  <c:v>64134</c:v>
                </c:pt>
                <c:pt idx="15">
                  <c:v>64197</c:v>
                </c:pt>
                <c:pt idx="16">
                  <c:v>64247</c:v>
                </c:pt>
                <c:pt idx="17">
                  <c:v>64329</c:v>
                </c:pt>
                <c:pt idx="18">
                  <c:v>64402</c:v>
                </c:pt>
                <c:pt idx="19">
                  <c:v>64464</c:v>
                </c:pt>
                <c:pt idx="20">
                  <c:v>64522</c:v>
                </c:pt>
                <c:pt idx="21">
                  <c:v>64601</c:v>
                </c:pt>
                <c:pt idx="22">
                  <c:v>64679</c:v>
                </c:pt>
                <c:pt idx="23">
                  <c:v>64758</c:v>
                </c:pt>
                <c:pt idx="24">
                  <c:v>64834</c:v>
                </c:pt>
                <c:pt idx="25">
                  <c:v>64905</c:v>
                </c:pt>
                <c:pt idx="26">
                  <c:v>64946</c:v>
                </c:pt>
                <c:pt idx="27">
                  <c:v>65023</c:v>
                </c:pt>
                <c:pt idx="28">
                  <c:v>65097</c:v>
                </c:pt>
                <c:pt idx="29">
                  <c:v>65160</c:v>
                </c:pt>
                <c:pt idx="30">
                  <c:v>65254</c:v>
                </c:pt>
                <c:pt idx="31">
                  <c:v>65359</c:v>
                </c:pt>
                <c:pt idx="32">
                  <c:v>65431</c:v>
                </c:pt>
                <c:pt idx="33">
                  <c:v>65541</c:v>
                </c:pt>
                <c:pt idx="34">
                  <c:v>65614</c:v>
                </c:pt>
                <c:pt idx="35">
                  <c:v>65663</c:v>
                </c:pt>
                <c:pt idx="36">
                  <c:v>65781</c:v>
                </c:pt>
                <c:pt idx="37">
                  <c:v>65888</c:v>
                </c:pt>
                <c:pt idx="38">
                  <c:v>66039</c:v>
                </c:pt>
                <c:pt idx="39">
                  <c:v>66105</c:v>
                </c:pt>
                <c:pt idx="40">
                  <c:v>66172</c:v>
                </c:pt>
                <c:pt idx="41">
                  <c:v>66243</c:v>
                </c:pt>
                <c:pt idx="42">
                  <c:v>66320</c:v>
                </c:pt>
                <c:pt idx="43">
                  <c:v>66359</c:v>
                </c:pt>
                <c:pt idx="44">
                  <c:v>66411</c:v>
                </c:pt>
                <c:pt idx="45">
                  <c:v>66474</c:v>
                </c:pt>
                <c:pt idx="46">
                  <c:v>66532</c:v>
                </c:pt>
                <c:pt idx="47">
                  <c:v>66588</c:v>
                </c:pt>
                <c:pt idx="48">
                  <c:v>66655</c:v>
                </c:pt>
                <c:pt idx="49">
                  <c:v>66730</c:v>
                </c:pt>
                <c:pt idx="50">
                  <c:v>66786</c:v>
                </c:pt>
                <c:pt idx="51">
                  <c:v>66843</c:v>
                </c:pt>
                <c:pt idx="52">
                  <c:v>66994</c:v>
                </c:pt>
                <c:pt idx="53">
                  <c:v>67128</c:v>
                </c:pt>
                <c:pt idx="54">
                  <c:v>67232</c:v>
                </c:pt>
                <c:pt idx="55">
                  <c:v>67313</c:v>
                </c:pt>
                <c:pt idx="56">
                  <c:v>67402</c:v>
                </c:pt>
                <c:pt idx="57">
                  <c:v>67504</c:v>
                </c:pt>
                <c:pt idx="58">
                  <c:v>67569</c:v>
                </c:pt>
                <c:pt idx="59">
                  <c:v>67672</c:v>
                </c:pt>
                <c:pt idx="60">
                  <c:v>67669</c:v>
                </c:pt>
                <c:pt idx="61">
                  <c:v>67789</c:v>
                </c:pt>
                <c:pt idx="62">
                  <c:v>67900</c:v>
                </c:pt>
                <c:pt idx="63">
                  <c:v>67985</c:v>
                </c:pt>
                <c:pt idx="64">
                  <c:v>68127</c:v>
                </c:pt>
                <c:pt idx="65">
                  <c:v>68210</c:v>
                </c:pt>
                <c:pt idx="66">
                  <c:v>68340</c:v>
                </c:pt>
                <c:pt idx="67">
                  <c:v>68432</c:v>
                </c:pt>
                <c:pt idx="68">
                  <c:v>68524</c:v>
                </c:pt>
                <c:pt idx="69">
                  <c:v>68605</c:v>
                </c:pt>
                <c:pt idx="70">
                  <c:v>68686</c:v>
                </c:pt>
                <c:pt idx="71">
                  <c:v>68769</c:v>
                </c:pt>
                <c:pt idx="72">
                  <c:v>68857</c:v>
                </c:pt>
                <c:pt idx="73">
                  <c:v>68939</c:v>
                </c:pt>
                <c:pt idx="74">
                  <c:v>69000</c:v>
                </c:pt>
                <c:pt idx="75">
                  <c:v>69044</c:v>
                </c:pt>
                <c:pt idx="76">
                  <c:v>69099</c:v>
                </c:pt>
                <c:pt idx="77">
                  <c:v>69163</c:v>
                </c:pt>
                <c:pt idx="78">
                  <c:v>69241</c:v>
                </c:pt>
                <c:pt idx="79">
                  <c:v>69310</c:v>
                </c:pt>
                <c:pt idx="80">
                  <c:v>69379</c:v>
                </c:pt>
                <c:pt idx="81">
                  <c:v>69456</c:v>
                </c:pt>
                <c:pt idx="82">
                  <c:v>69509</c:v>
                </c:pt>
                <c:pt idx="83">
                  <c:v>69549</c:v>
                </c:pt>
                <c:pt idx="84">
                  <c:v>69585</c:v>
                </c:pt>
                <c:pt idx="85">
                  <c:v>69617</c:v>
                </c:pt>
                <c:pt idx="86">
                  <c:v>69664</c:v>
                </c:pt>
                <c:pt idx="87">
                  <c:v>69734</c:v>
                </c:pt>
                <c:pt idx="88">
                  <c:v>69788</c:v>
                </c:pt>
                <c:pt idx="89">
                  <c:v>69845</c:v>
                </c:pt>
                <c:pt idx="90">
                  <c:v>69887</c:v>
                </c:pt>
                <c:pt idx="91">
                  <c:v>69927</c:v>
                </c:pt>
                <c:pt idx="92">
                  <c:v>69983</c:v>
                </c:pt>
                <c:pt idx="93">
                  <c:v>70031</c:v>
                </c:pt>
                <c:pt idx="94">
                  <c:v>70076</c:v>
                </c:pt>
                <c:pt idx="95">
                  <c:v>70117</c:v>
                </c:pt>
                <c:pt idx="96">
                  <c:v>70198</c:v>
                </c:pt>
                <c:pt idx="97">
                  <c:v>70233</c:v>
                </c:pt>
                <c:pt idx="98">
                  <c:v>70337</c:v>
                </c:pt>
                <c:pt idx="99">
                  <c:v>70409</c:v>
                </c:pt>
                <c:pt idx="100">
                  <c:v>70500</c:v>
                </c:pt>
                <c:pt idx="101">
                  <c:v>70590</c:v>
                </c:pt>
                <c:pt idx="102">
                  <c:v>70645</c:v>
                </c:pt>
                <c:pt idx="103">
                  <c:v>70731</c:v>
                </c:pt>
                <c:pt idx="104">
                  <c:v>70778</c:v>
                </c:pt>
                <c:pt idx="105">
                  <c:v>70843</c:v>
                </c:pt>
                <c:pt idx="106">
                  <c:v>71008</c:v>
                </c:pt>
                <c:pt idx="107">
                  <c:v>71172</c:v>
                </c:pt>
                <c:pt idx="108">
                  <c:v>71331</c:v>
                </c:pt>
                <c:pt idx="109">
                  <c:v>71426</c:v>
                </c:pt>
                <c:pt idx="110">
                  <c:v>71493</c:v>
                </c:pt>
                <c:pt idx="111">
                  <c:v>71529</c:v>
                </c:pt>
                <c:pt idx="112">
                  <c:v>71669</c:v>
                </c:pt>
                <c:pt idx="113">
                  <c:v>71763</c:v>
                </c:pt>
                <c:pt idx="114">
                  <c:v>71828</c:v>
                </c:pt>
                <c:pt idx="115">
                  <c:v>71912</c:v>
                </c:pt>
                <c:pt idx="116">
                  <c:v>71983</c:v>
                </c:pt>
                <c:pt idx="117">
                  <c:v>72114</c:v>
                </c:pt>
                <c:pt idx="118">
                  <c:v>72207</c:v>
                </c:pt>
                <c:pt idx="119">
                  <c:v>72290</c:v>
                </c:pt>
                <c:pt idx="120">
                  <c:v>72364</c:v>
                </c:pt>
                <c:pt idx="121">
                  <c:v>72414</c:v>
                </c:pt>
                <c:pt idx="122">
                  <c:v>72487</c:v>
                </c:pt>
                <c:pt idx="123">
                  <c:v>72526</c:v>
                </c:pt>
                <c:pt idx="124">
                  <c:v>72572</c:v>
                </c:pt>
                <c:pt idx="125">
                  <c:v>72613</c:v>
                </c:pt>
                <c:pt idx="126">
                  <c:v>72635</c:v>
                </c:pt>
                <c:pt idx="127">
                  <c:v>72669</c:v>
                </c:pt>
                <c:pt idx="128">
                  <c:v>72850</c:v>
                </c:pt>
                <c:pt idx="129">
                  <c:v>73030</c:v>
                </c:pt>
                <c:pt idx="130">
                  <c:v>73095</c:v>
                </c:pt>
                <c:pt idx="131">
                  <c:v>73151</c:v>
                </c:pt>
                <c:pt idx="132">
                  <c:v>73210</c:v>
                </c:pt>
                <c:pt idx="133">
                  <c:v>73259</c:v>
                </c:pt>
                <c:pt idx="134">
                  <c:v>73310</c:v>
                </c:pt>
                <c:pt idx="135">
                  <c:v>73371</c:v>
                </c:pt>
                <c:pt idx="136">
                  <c:v>73463</c:v>
                </c:pt>
                <c:pt idx="137">
                  <c:v>73548</c:v>
                </c:pt>
                <c:pt idx="138">
                  <c:v>73664</c:v>
                </c:pt>
                <c:pt idx="139">
                  <c:v>73748</c:v>
                </c:pt>
                <c:pt idx="140">
                  <c:v>73823</c:v>
                </c:pt>
                <c:pt idx="141">
                  <c:v>73845</c:v>
                </c:pt>
                <c:pt idx="142">
                  <c:v>73874</c:v>
                </c:pt>
                <c:pt idx="143">
                  <c:v>73915</c:v>
                </c:pt>
                <c:pt idx="144">
                  <c:v>73957</c:v>
                </c:pt>
                <c:pt idx="145">
                  <c:v>73999</c:v>
                </c:pt>
                <c:pt idx="146">
                  <c:v>74028</c:v>
                </c:pt>
                <c:pt idx="147">
                  <c:v>74063</c:v>
                </c:pt>
                <c:pt idx="148">
                  <c:v>74125</c:v>
                </c:pt>
                <c:pt idx="149">
                  <c:v>74282</c:v>
                </c:pt>
                <c:pt idx="150">
                  <c:v>74418</c:v>
                </c:pt>
                <c:pt idx="151">
                  <c:v>74512</c:v>
                </c:pt>
                <c:pt idx="152">
                  <c:v>74558</c:v>
                </c:pt>
                <c:pt idx="153">
                  <c:v>74619</c:v>
                </c:pt>
                <c:pt idx="154">
                  <c:v>74677</c:v>
                </c:pt>
                <c:pt idx="155">
                  <c:v>74698</c:v>
                </c:pt>
                <c:pt idx="156">
                  <c:v>74738</c:v>
                </c:pt>
                <c:pt idx="157">
                  <c:v>74770</c:v>
                </c:pt>
                <c:pt idx="158">
                  <c:v>74797</c:v>
                </c:pt>
                <c:pt idx="159">
                  <c:v>74847</c:v>
                </c:pt>
                <c:pt idx="160">
                  <c:v>74874</c:v>
                </c:pt>
                <c:pt idx="161">
                  <c:v>74885</c:v>
                </c:pt>
                <c:pt idx="162">
                  <c:v>74926</c:v>
                </c:pt>
                <c:pt idx="163">
                  <c:v>74966</c:v>
                </c:pt>
                <c:pt idx="164">
                  <c:v>74991</c:v>
                </c:pt>
                <c:pt idx="165">
                  <c:v>75030</c:v>
                </c:pt>
                <c:pt idx="166">
                  <c:v>75071</c:v>
                </c:pt>
                <c:pt idx="167">
                  <c:v>75113</c:v>
                </c:pt>
                <c:pt idx="168">
                  <c:v>75130</c:v>
                </c:pt>
                <c:pt idx="169">
                  <c:v>75147</c:v>
                </c:pt>
                <c:pt idx="170">
                  <c:v>75162</c:v>
                </c:pt>
                <c:pt idx="171">
                  <c:v>75202</c:v>
                </c:pt>
                <c:pt idx="172">
                  <c:v>75224</c:v>
                </c:pt>
                <c:pt idx="173">
                  <c:v>75249</c:v>
                </c:pt>
                <c:pt idx="174">
                  <c:v>75274</c:v>
                </c:pt>
                <c:pt idx="175">
                  <c:v>75315</c:v>
                </c:pt>
                <c:pt idx="176">
                  <c:v>75358</c:v>
                </c:pt>
                <c:pt idx="177">
                  <c:v>75382</c:v>
                </c:pt>
                <c:pt idx="178">
                  <c:v>75431</c:v>
                </c:pt>
                <c:pt idx="179">
                  <c:v>75464</c:v>
                </c:pt>
                <c:pt idx="180">
                  <c:v>75523</c:v>
                </c:pt>
                <c:pt idx="181">
                  <c:v>75565</c:v>
                </c:pt>
                <c:pt idx="182">
                  <c:v>75601</c:v>
                </c:pt>
                <c:pt idx="183">
                  <c:v>75642</c:v>
                </c:pt>
                <c:pt idx="184">
                  <c:v>75686</c:v>
                </c:pt>
                <c:pt idx="185">
                  <c:v>75718</c:v>
                </c:pt>
                <c:pt idx="186">
                  <c:v>75752</c:v>
                </c:pt>
                <c:pt idx="187">
                  <c:v>75784</c:v>
                </c:pt>
                <c:pt idx="188">
                  <c:v>75804</c:v>
                </c:pt>
                <c:pt idx="189">
                  <c:v>75818</c:v>
                </c:pt>
                <c:pt idx="190">
                  <c:v>75811</c:v>
                </c:pt>
                <c:pt idx="191">
                  <c:v>75819</c:v>
                </c:pt>
                <c:pt idx="192">
                  <c:v>75812</c:v>
                </c:pt>
                <c:pt idx="193">
                  <c:v>75841</c:v>
                </c:pt>
                <c:pt idx="194">
                  <c:v>75887</c:v>
                </c:pt>
                <c:pt idx="195">
                  <c:v>75889</c:v>
                </c:pt>
                <c:pt idx="196">
                  <c:v>75900</c:v>
                </c:pt>
                <c:pt idx="197">
                  <c:v>75881</c:v>
                </c:pt>
                <c:pt idx="198">
                  <c:v>75884</c:v>
                </c:pt>
                <c:pt idx="199">
                  <c:v>75887</c:v>
                </c:pt>
                <c:pt idx="200">
                  <c:v>75886</c:v>
                </c:pt>
                <c:pt idx="201">
                  <c:v>75868</c:v>
                </c:pt>
                <c:pt idx="202">
                  <c:v>75882</c:v>
                </c:pt>
                <c:pt idx="203">
                  <c:v>75925</c:v>
                </c:pt>
                <c:pt idx="204">
                  <c:v>75921</c:v>
                </c:pt>
                <c:pt idx="205">
                  <c:v>75936</c:v>
                </c:pt>
                <c:pt idx="206">
                  <c:v>75937</c:v>
                </c:pt>
                <c:pt idx="207">
                  <c:v>75959</c:v>
                </c:pt>
                <c:pt idx="208">
                  <c:v>75983</c:v>
                </c:pt>
                <c:pt idx="209">
                  <c:v>76010</c:v>
                </c:pt>
                <c:pt idx="210">
                  <c:v>76003</c:v>
                </c:pt>
                <c:pt idx="211">
                  <c:v>76005</c:v>
                </c:pt>
                <c:pt idx="212">
                  <c:v>76004</c:v>
                </c:pt>
                <c:pt idx="213">
                  <c:v>76031</c:v>
                </c:pt>
                <c:pt idx="214">
                  <c:v>76030</c:v>
                </c:pt>
                <c:pt idx="215">
                  <c:v>76037</c:v>
                </c:pt>
                <c:pt idx="216">
                  <c:v>76037</c:v>
                </c:pt>
                <c:pt idx="217">
                  <c:v>76034</c:v>
                </c:pt>
                <c:pt idx="218">
                  <c:v>76038</c:v>
                </c:pt>
                <c:pt idx="219">
                  <c:v>76043</c:v>
                </c:pt>
                <c:pt idx="220">
                  <c:v>76058</c:v>
                </c:pt>
                <c:pt idx="221">
                  <c:v>76063</c:v>
                </c:pt>
                <c:pt idx="222">
                  <c:v>76061</c:v>
                </c:pt>
                <c:pt idx="223">
                  <c:v>76071</c:v>
                </c:pt>
                <c:pt idx="224">
                  <c:v>76070</c:v>
                </c:pt>
                <c:pt idx="225">
                  <c:v>76061</c:v>
                </c:pt>
                <c:pt idx="226">
                  <c:v>76061</c:v>
                </c:pt>
                <c:pt idx="227">
                  <c:v>76048</c:v>
                </c:pt>
                <c:pt idx="228">
                  <c:v>76049</c:v>
                </c:pt>
                <c:pt idx="229">
                  <c:v>76048</c:v>
                </c:pt>
                <c:pt idx="230">
                  <c:v>76035</c:v>
                </c:pt>
                <c:pt idx="231">
                  <c:v>76027</c:v>
                </c:pt>
                <c:pt idx="232">
                  <c:v>76030</c:v>
                </c:pt>
                <c:pt idx="233">
                  <c:v>76034</c:v>
                </c:pt>
                <c:pt idx="234">
                  <c:v>76029</c:v>
                </c:pt>
                <c:pt idx="235">
                  <c:v>76031</c:v>
                </c:pt>
                <c:pt idx="236">
                  <c:v>76022</c:v>
                </c:pt>
                <c:pt idx="237">
                  <c:v>76008</c:v>
                </c:pt>
                <c:pt idx="238">
                  <c:v>76003</c:v>
                </c:pt>
                <c:pt idx="239">
                  <c:v>75996</c:v>
                </c:pt>
                <c:pt idx="240">
                  <c:v>75989</c:v>
                </c:pt>
                <c:pt idx="241">
                  <c:v>75980</c:v>
                </c:pt>
                <c:pt idx="242">
                  <c:v>75983</c:v>
                </c:pt>
                <c:pt idx="243">
                  <c:v>75982</c:v>
                </c:pt>
                <c:pt idx="244">
                  <c:v>75978</c:v>
                </c:pt>
                <c:pt idx="245">
                  <c:v>75988</c:v>
                </c:pt>
                <c:pt idx="246">
                  <c:v>75974</c:v>
                </c:pt>
                <c:pt idx="247">
                  <c:v>75987</c:v>
                </c:pt>
                <c:pt idx="248">
                  <c:v>75991</c:v>
                </c:pt>
                <c:pt idx="249">
                  <c:v>75991</c:v>
                </c:pt>
                <c:pt idx="250">
                  <c:v>75986</c:v>
                </c:pt>
                <c:pt idx="251">
                  <c:v>75980</c:v>
                </c:pt>
                <c:pt idx="252">
                  <c:v>75977</c:v>
                </c:pt>
                <c:pt idx="253">
                  <c:v>75973</c:v>
                </c:pt>
                <c:pt idx="254">
                  <c:v>75978</c:v>
                </c:pt>
                <c:pt idx="255">
                  <c:v>75989</c:v>
                </c:pt>
                <c:pt idx="256">
                  <c:v>75987</c:v>
                </c:pt>
                <c:pt idx="257">
                  <c:v>75987</c:v>
                </c:pt>
                <c:pt idx="258">
                  <c:v>75997</c:v>
                </c:pt>
                <c:pt idx="259">
                  <c:v>75994</c:v>
                </c:pt>
                <c:pt idx="260">
                  <c:v>76001</c:v>
                </c:pt>
                <c:pt idx="261">
                  <c:v>76033</c:v>
                </c:pt>
                <c:pt idx="262">
                  <c:v>76062</c:v>
                </c:pt>
                <c:pt idx="263">
                  <c:v>76115</c:v>
                </c:pt>
                <c:pt idx="264">
                  <c:v>76180</c:v>
                </c:pt>
                <c:pt idx="265">
                  <c:v>76191</c:v>
                </c:pt>
                <c:pt idx="266">
                  <c:v>76213</c:v>
                </c:pt>
                <c:pt idx="267">
                  <c:v>76206</c:v>
                </c:pt>
                <c:pt idx="268">
                  <c:v>76209</c:v>
                </c:pt>
                <c:pt idx="269">
                  <c:v>76204</c:v>
                </c:pt>
                <c:pt idx="270">
                  <c:v>76224</c:v>
                </c:pt>
                <c:pt idx="271">
                  <c:v>76280</c:v>
                </c:pt>
                <c:pt idx="272">
                  <c:v>76280</c:v>
                </c:pt>
                <c:pt idx="273">
                  <c:v>76334</c:v>
                </c:pt>
                <c:pt idx="274">
                  <c:v>76345</c:v>
                </c:pt>
                <c:pt idx="275">
                  <c:v>76347</c:v>
                </c:pt>
                <c:pt idx="276">
                  <c:v>76355</c:v>
                </c:pt>
                <c:pt idx="277">
                  <c:v>76388</c:v>
                </c:pt>
                <c:pt idx="278">
                  <c:v>76388</c:v>
                </c:pt>
                <c:pt idx="279">
                  <c:v>76377</c:v>
                </c:pt>
                <c:pt idx="280">
                  <c:v>76473</c:v>
                </c:pt>
                <c:pt idx="281">
                  <c:v>76516</c:v>
                </c:pt>
                <c:pt idx="282">
                  <c:v>76530</c:v>
                </c:pt>
                <c:pt idx="283">
                  <c:v>76546</c:v>
                </c:pt>
                <c:pt idx="284">
                  <c:v>76547</c:v>
                </c:pt>
                <c:pt idx="285">
                  <c:v>76715</c:v>
                </c:pt>
                <c:pt idx="286">
                  <c:v>76871</c:v>
                </c:pt>
                <c:pt idx="287">
                  <c:v>77020</c:v>
                </c:pt>
                <c:pt idx="288">
                  <c:v>77058</c:v>
                </c:pt>
                <c:pt idx="289">
                  <c:v>77042</c:v>
                </c:pt>
                <c:pt idx="290">
                  <c:v>77117</c:v>
                </c:pt>
                <c:pt idx="291">
                  <c:v>77142</c:v>
                </c:pt>
                <c:pt idx="292">
                  <c:v>77153</c:v>
                </c:pt>
                <c:pt idx="293">
                  <c:v>77147</c:v>
                </c:pt>
                <c:pt idx="294">
                  <c:v>77154</c:v>
                </c:pt>
                <c:pt idx="295">
                  <c:v>77167</c:v>
                </c:pt>
                <c:pt idx="296">
                  <c:v>77187</c:v>
                </c:pt>
                <c:pt idx="297">
                  <c:v>77244</c:v>
                </c:pt>
                <c:pt idx="298">
                  <c:v>77289</c:v>
                </c:pt>
                <c:pt idx="299">
                  <c:v>77299</c:v>
                </c:pt>
                <c:pt idx="300">
                  <c:v>77310</c:v>
                </c:pt>
                <c:pt idx="301">
                  <c:v>77310</c:v>
                </c:pt>
                <c:pt idx="302">
                  <c:v>77316</c:v>
                </c:pt>
                <c:pt idx="303">
                  <c:v>77317</c:v>
                </c:pt>
                <c:pt idx="304">
                  <c:v>77323</c:v>
                </c:pt>
                <c:pt idx="305">
                  <c:v>77322</c:v>
                </c:pt>
                <c:pt idx="306">
                  <c:v>77322</c:v>
                </c:pt>
                <c:pt idx="307">
                  <c:v>77328</c:v>
                </c:pt>
                <c:pt idx="308">
                  <c:v>77338</c:v>
                </c:pt>
                <c:pt idx="309">
                  <c:v>77334</c:v>
                </c:pt>
                <c:pt idx="310">
                  <c:v>77351</c:v>
                </c:pt>
                <c:pt idx="311">
                  <c:v>77350</c:v>
                </c:pt>
                <c:pt idx="312">
                  <c:v>77364</c:v>
                </c:pt>
                <c:pt idx="313">
                  <c:v>77363</c:v>
                </c:pt>
                <c:pt idx="314">
                  <c:v>77366</c:v>
                </c:pt>
                <c:pt idx="315">
                  <c:v>77368</c:v>
                </c:pt>
                <c:pt idx="316">
                  <c:v>77368</c:v>
                </c:pt>
                <c:pt idx="317">
                  <c:v>77359</c:v>
                </c:pt>
                <c:pt idx="318">
                  <c:v>77354</c:v>
                </c:pt>
                <c:pt idx="319">
                  <c:v>77360</c:v>
                </c:pt>
                <c:pt idx="320">
                  <c:v>77369</c:v>
                </c:pt>
                <c:pt idx="321">
                  <c:v>77360</c:v>
                </c:pt>
                <c:pt idx="322">
                  <c:v>77350</c:v>
                </c:pt>
                <c:pt idx="323">
                  <c:v>77350</c:v>
                </c:pt>
                <c:pt idx="324">
                  <c:v>77348</c:v>
                </c:pt>
                <c:pt idx="325">
                  <c:v>77343</c:v>
                </c:pt>
                <c:pt idx="326">
                  <c:v>77361</c:v>
                </c:pt>
                <c:pt idx="327">
                  <c:v>77375</c:v>
                </c:pt>
                <c:pt idx="328">
                  <c:v>77386</c:v>
                </c:pt>
                <c:pt idx="329">
                  <c:v>77392</c:v>
                </c:pt>
                <c:pt idx="330">
                  <c:v>77398</c:v>
                </c:pt>
                <c:pt idx="331">
                  <c:v>77406</c:v>
                </c:pt>
                <c:pt idx="332">
                  <c:v>77408</c:v>
                </c:pt>
                <c:pt idx="333">
                  <c:v>77407</c:v>
                </c:pt>
                <c:pt idx="334">
                  <c:v>77411</c:v>
                </c:pt>
                <c:pt idx="335">
                  <c:v>77412</c:v>
                </c:pt>
                <c:pt idx="336">
                  <c:v>77407</c:v>
                </c:pt>
                <c:pt idx="337">
                  <c:v>77410</c:v>
                </c:pt>
                <c:pt idx="338">
                  <c:v>77439</c:v>
                </c:pt>
                <c:pt idx="339">
                  <c:v>77456</c:v>
                </c:pt>
                <c:pt idx="340">
                  <c:v>77465</c:v>
                </c:pt>
                <c:pt idx="341">
                  <c:v>77489</c:v>
                </c:pt>
                <c:pt idx="342">
                  <c:v>77501</c:v>
                </c:pt>
                <c:pt idx="343">
                  <c:v>77521</c:v>
                </c:pt>
                <c:pt idx="344">
                  <c:v>77545</c:v>
                </c:pt>
                <c:pt idx="345">
                  <c:v>77568</c:v>
                </c:pt>
                <c:pt idx="346">
                  <c:v>77592</c:v>
                </c:pt>
                <c:pt idx="347">
                  <c:v>77601</c:v>
                </c:pt>
                <c:pt idx="348">
                  <c:v>77608</c:v>
                </c:pt>
                <c:pt idx="349">
                  <c:v>77609</c:v>
                </c:pt>
                <c:pt idx="350">
                  <c:v>77630</c:v>
                </c:pt>
                <c:pt idx="351">
                  <c:v>77663</c:v>
                </c:pt>
                <c:pt idx="352">
                  <c:v>77708</c:v>
                </c:pt>
                <c:pt idx="353">
                  <c:v>77763</c:v>
                </c:pt>
                <c:pt idx="354">
                  <c:v>77845</c:v>
                </c:pt>
                <c:pt idx="355">
                  <c:v>77873</c:v>
                </c:pt>
                <c:pt idx="356">
                  <c:v>77906</c:v>
                </c:pt>
                <c:pt idx="357">
                  <c:v>77921</c:v>
                </c:pt>
                <c:pt idx="358">
                  <c:v>77929</c:v>
                </c:pt>
                <c:pt idx="359">
                  <c:v>77939</c:v>
                </c:pt>
                <c:pt idx="360">
                  <c:v>77952</c:v>
                </c:pt>
                <c:pt idx="361">
                  <c:v>77978</c:v>
                </c:pt>
                <c:pt idx="362">
                  <c:v>77990</c:v>
                </c:pt>
                <c:pt idx="363">
                  <c:v>78009</c:v>
                </c:pt>
                <c:pt idx="364">
                  <c:v>78008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A6-4895-88E8-8BBC6CDE47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26302</c:v>
                </c:pt>
                <c:pt idx="1">
                  <c:v>26307</c:v>
                </c:pt>
                <c:pt idx="2">
                  <c:v>26310</c:v>
                </c:pt>
                <c:pt idx="3">
                  <c:v>26312</c:v>
                </c:pt>
                <c:pt idx="4">
                  <c:v>26324</c:v>
                </c:pt>
                <c:pt idx="5">
                  <c:v>26335</c:v>
                </c:pt>
                <c:pt idx="6">
                  <c:v>26353</c:v>
                </c:pt>
                <c:pt idx="7">
                  <c:v>26378</c:v>
                </c:pt>
                <c:pt idx="8">
                  <c:v>26397</c:v>
                </c:pt>
                <c:pt idx="9">
                  <c:v>26409</c:v>
                </c:pt>
                <c:pt idx="10">
                  <c:v>26425</c:v>
                </c:pt>
                <c:pt idx="11">
                  <c:v>26441</c:v>
                </c:pt>
                <c:pt idx="12">
                  <c:v>26469</c:v>
                </c:pt>
                <c:pt idx="13">
                  <c:v>26475</c:v>
                </c:pt>
                <c:pt idx="14">
                  <c:v>26511</c:v>
                </c:pt>
                <c:pt idx="15">
                  <c:v>26524</c:v>
                </c:pt>
                <c:pt idx="16">
                  <c:v>26546</c:v>
                </c:pt>
                <c:pt idx="17">
                  <c:v>26575</c:v>
                </c:pt>
                <c:pt idx="18">
                  <c:v>26584</c:v>
                </c:pt>
                <c:pt idx="19">
                  <c:v>26615</c:v>
                </c:pt>
                <c:pt idx="20">
                  <c:v>26639</c:v>
                </c:pt>
                <c:pt idx="21">
                  <c:v>26674</c:v>
                </c:pt>
                <c:pt idx="22">
                  <c:v>26694</c:v>
                </c:pt>
                <c:pt idx="23">
                  <c:v>26721</c:v>
                </c:pt>
                <c:pt idx="24">
                  <c:v>26804</c:v>
                </c:pt>
                <c:pt idx="25">
                  <c:v>26903</c:v>
                </c:pt>
                <c:pt idx="26">
                  <c:v>26938</c:v>
                </c:pt>
                <c:pt idx="27">
                  <c:v>26956</c:v>
                </c:pt>
                <c:pt idx="28">
                  <c:v>26975</c:v>
                </c:pt>
                <c:pt idx="29">
                  <c:v>27014</c:v>
                </c:pt>
                <c:pt idx="30">
                  <c:v>27040</c:v>
                </c:pt>
                <c:pt idx="31">
                  <c:v>27063</c:v>
                </c:pt>
                <c:pt idx="32">
                  <c:v>27131</c:v>
                </c:pt>
                <c:pt idx="33">
                  <c:v>27177</c:v>
                </c:pt>
                <c:pt idx="34">
                  <c:v>27218</c:v>
                </c:pt>
                <c:pt idx="35">
                  <c:v>27245</c:v>
                </c:pt>
                <c:pt idx="36">
                  <c:v>27291</c:v>
                </c:pt>
                <c:pt idx="37">
                  <c:v>27290</c:v>
                </c:pt>
                <c:pt idx="38">
                  <c:v>27300</c:v>
                </c:pt>
                <c:pt idx="39">
                  <c:v>27307</c:v>
                </c:pt>
                <c:pt idx="40">
                  <c:v>27323</c:v>
                </c:pt>
                <c:pt idx="41">
                  <c:v>27350</c:v>
                </c:pt>
                <c:pt idx="42">
                  <c:v>27375</c:v>
                </c:pt>
                <c:pt idx="43">
                  <c:v>27396</c:v>
                </c:pt>
                <c:pt idx="44">
                  <c:v>27416</c:v>
                </c:pt>
                <c:pt idx="45">
                  <c:v>27433</c:v>
                </c:pt>
                <c:pt idx="46">
                  <c:v>27441</c:v>
                </c:pt>
                <c:pt idx="47">
                  <c:v>27451</c:v>
                </c:pt>
                <c:pt idx="48">
                  <c:v>27466</c:v>
                </c:pt>
                <c:pt idx="49">
                  <c:v>27488</c:v>
                </c:pt>
                <c:pt idx="50">
                  <c:v>27533</c:v>
                </c:pt>
                <c:pt idx="51">
                  <c:v>27533</c:v>
                </c:pt>
                <c:pt idx="52">
                  <c:v>27553</c:v>
                </c:pt>
                <c:pt idx="53">
                  <c:v>27568</c:v>
                </c:pt>
                <c:pt idx="54">
                  <c:v>27584</c:v>
                </c:pt>
                <c:pt idx="55">
                  <c:v>27607</c:v>
                </c:pt>
                <c:pt idx="56">
                  <c:v>27636</c:v>
                </c:pt>
                <c:pt idx="57">
                  <c:v>27656</c:v>
                </c:pt>
                <c:pt idx="58">
                  <c:v>27650</c:v>
                </c:pt>
                <c:pt idx="59">
                  <c:v>27711</c:v>
                </c:pt>
                <c:pt idx="60">
                  <c:v>27759</c:v>
                </c:pt>
                <c:pt idx="61">
                  <c:v>27806</c:v>
                </c:pt>
                <c:pt idx="62">
                  <c:v>27887</c:v>
                </c:pt>
                <c:pt idx="63">
                  <c:v>27958</c:v>
                </c:pt>
                <c:pt idx="64">
                  <c:v>28008</c:v>
                </c:pt>
                <c:pt idx="65">
                  <c:v>28046</c:v>
                </c:pt>
                <c:pt idx="66">
                  <c:v>28064</c:v>
                </c:pt>
                <c:pt idx="67">
                  <c:v>28087</c:v>
                </c:pt>
                <c:pt idx="68">
                  <c:v>28107</c:v>
                </c:pt>
                <c:pt idx="69">
                  <c:v>28134</c:v>
                </c:pt>
                <c:pt idx="70">
                  <c:v>28331</c:v>
                </c:pt>
                <c:pt idx="71">
                  <c:v>28451</c:v>
                </c:pt>
                <c:pt idx="72">
                  <c:v>28506</c:v>
                </c:pt>
                <c:pt idx="73">
                  <c:v>28529</c:v>
                </c:pt>
                <c:pt idx="74">
                  <c:v>28558</c:v>
                </c:pt>
                <c:pt idx="75">
                  <c:v>28578</c:v>
                </c:pt>
                <c:pt idx="76">
                  <c:v>28617</c:v>
                </c:pt>
                <c:pt idx="77">
                  <c:v>28625</c:v>
                </c:pt>
                <c:pt idx="78">
                  <c:v>28636</c:v>
                </c:pt>
                <c:pt idx="79">
                  <c:v>28655</c:v>
                </c:pt>
                <c:pt idx="80">
                  <c:v>28679</c:v>
                </c:pt>
                <c:pt idx="81">
                  <c:v>28717</c:v>
                </c:pt>
                <c:pt idx="82">
                  <c:v>28726</c:v>
                </c:pt>
                <c:pt idx="83">
                  <c:v>28737</c:v>
                </c:pt>
                <c:pt idx="84">
                  <c:v>28749</c:v>
                </c:pt>
                <c:pt idx="85">
                  <c:v>28752</c:v>
                </c:pt>
                <c:pt idx="86">
                  <c:v>28757</c:v>
                </c:pt>
                <c:pt idx="87">
                  <c:v>28768</c:v>
                </c:pt>
                <c:pt idx="88">
                  <c:v>28777</c:v>
                </c:pt>
                <c:pt idx="89">
                  <c:v>28786</c:v>
                </c:pt>
                <c:pt idx="90">
                  <c:v>28802</c:v>
                </c:pt>
                <c:pt idx="91">
                  <c:v>28808</c:v>
                </c:pt>
                <c:pt idx="92">
                  <c:v>28817</c:v>
                </c:pt>
                <c:pt idx="93">
                  <c:v>28843</c:v>
                </c:pt>
                <c:pt idx="94">
                  <c:v>28906</c:v>
                </c:pt>
                <c:pt idx="95">
                  <c:v>28970</c:v>
                </c:pt>
                <c:pt idx="96">
                  <c:v>28980</c:v>
                </c:pt>
                <c:pt idx="97">
                  <c:v>29002</c:v>
                </c:pt>
                <c:pt idx="98">
                  <c:v>29017</c:v>
                </c:pt>
                <c:pt idx="99">
                  <c:v>29033</c:v>
                </c:pt>
                <c:pt idx="100">
                  <c:v>29045</c:v>
                </c:pt>
                <c:pt idx="101">
                  <c:v>29074</c:v>
                </c:pt>
                <c:pt idx="102">
                  <c:v>29096</c:v>
                </c:pt>
                <c:pt idx="103">
                  <c:v>29109</c:v>
                </c:pt>
                <c:pt idx="104">
                  <c:v>29131</c:v>
                </c:pt>
                <c:pt idx="105">
                  <c:v>29139</c:v>
                </c:pt>
                <c:pt idx="106">
                  <c:v>29156</c:v>
                </c:pt>
                <c:pt idx="107">
                  <c:v>29158</c:v>
                </c:pt>
                <c:pt idx="108">
                  <c:v>29154</c:v>
                </c:pt>
                <c:pt idx="109">
                  <c:v>29180</c:v>
                </c:pt>
                <c:pt idx="110">
                  <c:v>29184</c:v>
                </c:pt>
                <c:pt idx="111">
                  <c:v>29172</c:v>
                </c:pt>
                <c:pt idx="112">
                  <c:v>29213</c:v>
                </c:pt>
                <c:pt idx="113">
                  <c:v>29236</c:v>
                </c:pt>
                <c:pt idx="114">
                  <c:v>29247</c:v>
                </c:pt>
                <c:pt idx="115">
                  <c:v>29255</c:v>
                </c:pt>
                <c:pt idx="116">
                  <c:v>29269</c:v>
                </c:pt>
                <c:pt idx="117">
                  <c:v>29316</c:v>
                </c:pt>
                <c:pt idx="118">
                  <c:v>29345</c:v>
                </c:pt>
                <c:pt idx="119">
                  <c:v>29362</c:v>
                </c:pt>
                <c:pt idx="120">
                  <c:v>29409</c:v>
                </c:pt>
                <c:pt idx="121">
                  <c:v>29443</c:v>
                </c:pt>
                <c:pt idx="122">
                  <c:v>29444</c:v>
                </c:pt>
                <c:pt idx="123">
                  <c:v>29446</c:v>
                </c:pt>
                <c:pt idx="124">
                  <c:v>29467</c:v>
                </c:pt>
                <c:pt idx="125">
                  <c:v>29471</c:v>
                </c:pt>
                <c:pt idx="126">
                  <c:v>29482</c:v>
                </c:pt>
                <c:pt idx="127">
                  <c:v>29485</c:v>
                </c:pt>
                <c:pt idx="128">
                  <c:v>29518</c:v>
                </c:pt>
                <c:pt idx="129">
                  <c:v>29527</c:v>
                </c:pt>
                <c:pt idx="130">
                  <c:v>29546</c:v>
                </c:pt>
                <c:pt idx="131">
                  <c:v>29550</c:v>
                </c:pt>
                <c:pt idx="132">
                  <c:v>29570</c:v>
                </c:pt>
                <c:pt idx="133">
                  <c:v>29583</c:v>
                </c:pt>
                <c:pt idx="134">
                  <c:v>29582</c:v>
                </c:pt>
                <c:pt idx="135">
                  <c:v>29580</c:v>
                </c:pt>
                <c:pt idx="136">
                  <c:v>29583</c:v>
                </c:pt>
                <c:pt idx="137">
                  <c:v>29596</c:v>
                </c:pt>
                <c:pt idx="138">
                  <c:v>29857</c:v>
                </c:pt>
                <c:pt idx="139">
                  <c:v>29933</c:v>
                </c:pt>
                <c:pt idx="140">
                  <c:v>29960</c:v>
                </c:pt>
                <c:pt idx="141">
                  <c:v>29994</c:v>
                </c:pt>
                <c:pt idx="142">
                  <c:v>30002</c:v>
                </c:pt>
                <c:pt idx="143">
                  <c:v>30010</c:v>
                </c:pt>
                <c:pt idx="144">
                  <c:v>30029</c:v>
                </c:pt>
                <c:pt idx="145">
                  <c:v>30037</c:v>
                </c:pt>
                <c:pt idx="146">
                  <c:v>30035</c:v>
                </c:pt>
                <c:pt idx="147">
                  <c:v>30036</c:v>
                </c:pt>
                <c:pt idx="148">
                  <c:v>30041</c:v>
                </c:pt>
                <c:pt idx="149">
                  <c:v>30059</c:v>
                </c:pt>
                <c:pt idx="150">
                  <c:v>30060</c:v>
                </c:pt>
                <c:pt idx="151">
                  <c:v>30055</c:v>
                </c:pt>
                <c:pt idx="152">
                  <c:v>30072</c:v>
                </c:pt>
                <c:pt idx="153">
                  <c:v>30096</c:v>
                </c:pt>
                <c:pt idx="154">
                  <c:v>30115</c:v>
                </c:pt>
                <c:pt idx="155">
                  <c:v>30129</c:v>
                </c:pt>
                <c:pt idx="156">
                  <c:v>30145</c:v>
                </c:pt>
                <c:pt idx="157">
                  <c:v>30163</c:v>
                </c:pt>
                <c:pt idx="158">
                  <c:v>30172</c:v>
                </c:pt>
                <c:pt idx="159">
                  <c:v>30188</c:v>
                </c:pt>
                <c:pt idx="160">
                  <c:v>30207</c:v>
                </c:pt>
                <c:pt idx="161">
                  <c:v>30223</c:v>
                </c:pt>
                <c:pt idx="162">
                  <c:v>30269</c:v>
                </c:pt>
                <c:pt idx="163">
                  <c:v>30276</c:v>
                </c:pt>
                <c:pt idx="164">
                  <c:v>30309</c:v>
                </c:pt>
                <c:pt idx="165">
                  <c:v>30334</c:v>
                </c:pt>
                <c:pt idx="166">
                  <c:v>30354</c:v>
                </c:pt>
                <c:pt idx="167">
                  <c:v>30381</c:v>
                </c:pt>
                <c:pt idx="168">
                  <c:v>30456</c:v>
                </c:pt>
                <c:pt idx="169">
                  <c:v>30529</c:v>
                </c:pt>
                <c:pt idx="170">
                  <c:v>30578</c:v>
                </c:pt>
                <c:pt idx="171">
                  <c:v>30599</c:v>
                </c:pt>
                <c:pt idx="172">
                  <c:v>30608</c:v>
                </c:pt>
                <c:pt idx="173">
                  <c:v>30614</c:v>
                </c:pt>
                <c:pt idx="174">
                  <c:v>30621</c:v>
                </c:pt>
                <c:pt idx="175">
                  <c:v>30639</c:v>
                </c:pt>
                <c:pt idx="176">
                  <c:v>30651</c:v>
                </c:pt>
                <c:pt idx="177">
                  <c:v>30653</c:v>
                </c:pt>
                <c:pt idx="178">
                  <c:v>30643</c:v>
                </c:pt>
                <c:pt idx="179">
                  <c:v>30661</c:v>
                </c:pt>
                <c:pt idx="180">
                  <c:v>30670</c:v>
                </c:pt>
                <c:pt idx="181">
                  <c:v>30691</c:v>
                </c:pt>
                <c:pt idx="182">
                  <c:v>30702</c:v>
                </c:pt>
                <c:pt idx="183">
                  <c:v>30701</c:v>
                </c:pt>
                <c:pt idx="184">
                  <c:v>30720</c:v>
                </c:pt>
                <c:pt idx="185">
                  <c:v>30724</c:v>
                </c:pt>
                <c:pt idx="186">
                  <c:v>30724</c:v>
                </c:pt>
                <c:pt idx="187">
                  <c:v>30724</c:v>
                </c:pt>
                <c:pt idx="188">
                  <c:v>30736</c:v>
                </c:pt>
                <c:pt idx="189">
                  <c:v>30756</c:v>
                </c:pt>
                <c:pt idx="190">
                  <c:v>30768</c:v>
                </c:pt>
                <c:pt idx="191">
                  <c:v>30783</c:v>
                </c:pt>
                <c:pt idx="192">
                  <c:v>30801</c:v>
                </c:pt>
                <c:pt idx="193">
                  <c:v>30830</c:v>
                </c:pt>
                <c:pt idx="194">
                  <c:v>30883</c:v>
                </c:pt>
                <c:pt idx="195">
                  <c:v>30916</c:v>
                </c:pt>
                <c:pt idx="196">
                  <c:v>30945</c:v>
                </c:pt>
                <c:pt idx="197">
                  <c:v>30982</c:v>
                </c:pt>
                <c:pt idx="198">
                  <c:v>31011</c:v>
                </c:pt>
                <c:pt idx="199">
                  <c:v>31051</c:v>
                </c:pt>
                <c:pt idx="200">
                  <c:v>31074</c:v>
                </c:pt>
                <c:pt idx="201">
                  <c:v>31121</c:v>
                </c:pt>
                <c:pt idx="202">
                  <c:v>31130</c:v>
                </c:pt>
                <c:pt idx="203">
                  <c:v>31145</c:v>
                </c:pt>
                <c:pt idx="204">
                  <c:v>31160</c:v>
                </c:pt>
                <c:pt idx="205">
                  <c:v>31172</c:v>
                </c:pt>
                <c:pt idx="206">
                  <c:v>31191</c:v>
                </c:pt>
                <c:pt idx="207">
                  <c:v>31208</c:v>
                </c:pt>
                <c:pt idx="208">
                  <c:v>31208</c:v>
                </c:pt>
                <c:pt idx="209">
                  <c:v>31221</c:v>
                </c:pt>
                <c:pt idx="210">
                  <c:v>31234</c:v>
                </c:pt>
                <c:pt idx="211">
                  <c:v>31239</c:v>
                </c:pt>
                <c:pt idx="212">
                  <c:v>31256</c:v>
                </c:pt>
                <c:pt idx="213">
                  <c:v>31261</c:v>
                </c:pt>
                <c:pt idx="214">
                  <c:v>31271</c:v>
                </c:pt>
                <c:pt idx="215">
                  <c:v>31273</c:v>
                </c:pt>
                <c:pt idx="216">
                  <c:v>31277</c:v>
                </c:pt>
                <c:pt idx="217">
                  <c:v>31281</c:v>
                </c:pt>
                <c:pt idx="218">
                  <c:v>31294</c:v>
                </c:pt>
                <c:pt idx="219">
                  <c:v>31293</c:v>
                </c:pt>
                <c:pt idx="220">
                  <c:v>31301</c:v>
                </c:pt>
                <c:pt idx="221">
                  <c:v>31307</c:v>
                </c:pt>
                <c:pt idx="222">
                  <c:v>31320</c:v>
                </c:pt>
                <c:pt idx="223">
                  <c:v>31325</c:v>
                </c:pt>
                <c:pt idx="224">
                  <c:v>31331</c:v>
                </c:pt>
                <c:pt idx="225">
                  <c:v>31342</c:v>
                </c:pt>
                <c:pt idx="226">
                  <c:v>31382</c:v>
                </c:pt>
                <c:pt idx="227">
                  <c:v>31385</c:v>
                </c:pt>
                <c:pt idx="228">
                  <c:v>31384</c:v>
                </c:pt>
                <c:pt idx="229">
                  <c:v>31440</c:v>
                </c:pt>
                <c:pt idx="230">
                  <c:v>31489</c:v>
                </c:pt>
                <c:pt idx="231">
                  <c:v>31505</c:v>
                </c:pt>
                <c:pt idx="232">
                  <c:v>31513</c:v>
                </c:pt>
                <c:pt idx="233">
                  <c:v>31515</c:v>
                </c:pt>
                <c:pt idx="234">
                  <c:v>31512</c:v>
                </c:pt>
                <c:pt idx="235">
                  <c:v>31509</c:v>
                </c:pt>
                <c:pt idx="236">
                  <c:v>31515</c:v>
                </c:pt>
                <c:pt idx="237">
                  <c:v>31518</c:v>
                </c:pt>
                <c:pt idx="238">
                  <c:v>31521</c:v>
                </c:pt>
                <c:pt idx="239">
                  <c:v>31521</c:v>
                </c:pt>
                <c:pt idx="240">
                  <c:v>31519</c:v>
                </c:pt>
                <c:pt idx="241">
                  <c:v>31512</c:v>
                </c:pt>
                <c:pt idx="242">
                  <c:v>31509</c:v>
                </c:pt>
                <c:pt idx="243">
                  <c:v>31516</c:v>
                </c:pt>
                <c:pt idx="244">
                  <c:v>31517</c:v>
                </c:pt>
                <c:pt idx="245">
                  <c:v>31534</c:v>
                </c:pt>
                <c:pt idx="246">
                  <c:v>31540</c:v>
                </c:pt>
                <c:pt idx="247">
                  <c:v>31549</c:v>
                </c:pt>
                <c:pt idx="248">
                  <c:v>31534</c:v>
                </c:pt>
                <c:pt idx="249">
                  <c:v>31537</c:v>
                </c:pt>
                <c:pt idx="250">
                  <c:v>31536</c:v>
                </c:pt>
                <c:pt idx="251">
                  <c:v>31540</c:v>
                </c:pt>
                <c:pt idx="252">
                  <c:v>31545</c:v>
                </c:pt>
                <c:pt idx="253">
                  <c:v>31536</c:v>
                </c:pt>
                <c:pt idx="254">
                  <c:v>31543</c:v>
                </c:pt>
                <c:pt idx="255">
                  <c:v>31549</c:v>
                </c:pt>
                <c:pt idx="256">
                  <c:v>31566</c:v>
                </c:pt>
                <c:pt idx="257">
                  <c:v>31632</c:v>
                </c:pt>
                <c:pt idx="258">
                  <c:v>31662</c:v>
                </c:pt>
                <c:pt idx="259">
                  <c:v>31678</c:v>
                </c:pt>
                <c:pt idx="260">
                  <c:v>31686</c:v>
                </c:pt>
                <c:pt idx="261">
                  <c:v>31691</c:v>
                </c:pt>
                <c:pt idx="262">
                  <c:v>31685</c:v>
                </c:pt>
                <c:pt idx="263">
                  <c:v>31689</c:v>
                </c:pt>
                <c:pt idx="264">
                  <c:v>31696</c:v>
                </c:pt>
                <c:pt idx="265">
                  <c:v>31692</c:v>
                </c:pt>
                <c:pt idx="266">
                  <c:v>31698</c:v>
                </c:pt>
                <c:pt idx="267">
                  <c:v>31707</c:v>
                </c:pt>
                <c:pt idx="268">
                  <c:v>31719</c:v>
                </c:pt>
                <c:pt idx="269">
                  <c:v>31730</c:v>
                </c:pt>
                <c:pt idx="270">
                  <c:v>31730</c:v>
                </c:pt>
                <c:pt idx="271">
                  <c:v>31737</c:v>
                </c:pt>
                <c:pt idx="272">
                  <c:v>31754</c:v>
                </c:pt>
                <c:pt idx="273">
                  <c:v>31769</c:v>
                </c:pt>
                <c:pt idx="274">
                  <c:v>31782</c:v>
                </c:pt>
                <c:pt idx="275">
                  <c:v>31795</c:v>
                </c:pt>
                <c:pt idx="276">
                  <c:v>31811</c:v>
                </c:pt>
                <c:pt idx="277">
                  <c:v>31818</c:v>
                </c:pt>
                <c:pt idx="278">
                  <c:v>31820</c:v>
                </c:pt>
                <c:pt idx="279">
                  <c:v>31824</c:v>
                </c:pt>
                <c:pt idx="280">
                  <c:v>31837</c:v>
                </c:pt>
                <c:pt idx="281">
                  <c:v>31857</c:v>
                </c:pt>
                <c:pt idx="282">
                  <c:v>31857</c:v>
                </c:pt>
                <c:pt idx="283">
                  <c:v>31853</c:v>
                </c:pt>
                <c:pt idx="284">
                  <c:v>31849</c:v>
                </c:pt>
                <c:pt idx="285">
                  <c:v>31897</c:v>
                </c:pt>
                <c:pt idx="286">
                  <c:v>31892</c:v>
                </c:pt>
                <c:pt idx="287">
                  <c:v>31890</c:v>
                </c:pt>
                <c:pt idx="288">
                  <c:v>31916</c:v>
                </c:pt>
                <c:pt idx="289">
                  <c:v>31920</c:v>
                </c:pt>
                <c:pt idx="290">
                  <c:v>31943</c:v>
                </c:pt>
                <c:pt idx="291">
                  <c:v>31955</c:v>
                </c:pt>
                <c:pt idx="292">
                  <c:v>31965</c:v>
                </c:pt>
                <c:pt idx="293">
                  <c:v>31964</c:v>
                </c:pt>
                <c:pt idx="294">
                  <c:v>31968</c:v>
                </c:pt>
                <c:pt idx="295">
                  <c:v>31976</c:v>
                </c:pt>
                <c:pt idx="296">
                  <c:v>31970</c:v>
                </c:pt>
                <c:pt idx="297">
                  <c:v>31963</c:v>
                </c:pt>
                <c:pt idx="298">
                  <c:v>31946</c:v>
                </c:pt>
                <c:pt idx="299">
                  <c:v>31937</c:v>
                </c:pt>
                <c:pt idx="300">
                  <c:v>31946</c:v>
                </c:pt>
                <c:pt idx="301">
                  <c:v>31954</c:v>
                </c:pt>
                <c:pt idx="302">
                  <c:v>31954</c:v>
                </c:pt>
                <c:pt idx="303">
                  <c:v>31957</c:v>
                </c:pt>
                <c:pt idx="304">
                  <c:v>31967</c:v>
                </c:pt>
                <c:pt idx="305">
                  <c:v>31978</c:v>
                </c:pt>
                <c:pt idx="306">
                  <c:v>31979</c:v>
                </c:pt>
                <c:pt idx="307">
                  <c:v>31964</c:v>
                </c:pt>
                <c:pt idx="308">
                  <c:v>31972</c:v>
                </c:pt>
                <c:pt idx="309">
                  <c:v>31975</c:v>
                </c:pt>
                <c:pt idx="310">
                  <c:v>31981</c:v>
                </c:pt>
                <c:pt idx="311">
                  <c:v>31996</c:v>
                </c:pt>
                <c:pt idx="312">
                  <c:v>32001</c:v>
                </c:pt>
                <c:pt idx="313">
                  <c:v>32039</c:v>
                </c:pt>
                <c:pt idx="314">
                  <c:v>32040</c:v>
                </c:pt>
                <c:pt idx="315">
                  <c:v>32054</c:v>
                </c:pt>
                <c:pt idx="316">
                  <c:v>32065</c:v>
                </c:pt>
                <c:pt idx="317">
                  <c:v>32062</c:v>
                </c:pt>
                <c:pt idx="318">
                  <c:v>32058</c:v>
                </c:pt>
                <c:pt idx="319">
                  <c:v>32091</c:v>
                </c:pt>
                <c:pt idx="320">
                  <c:v>32096</c:v>
                </c:pt>
                <c:pt idx="321">
                  <c:v>32116</c:v>
                </c:pt>
                <c:pt idx="322">
                  <c:v>32125</c:v>
                </c:pt>
                <c:pt idx="323">
                  <c:v>32124</c:v>
                </c:pt>
                <c:pt idx="324">
                  <c:v>32128</c:v>
                </c:pt>
                <c:pt idx="325">
                  <c:v>32137</c:v>
                </c:pt>
                <c:pt idx="326">
                  <c:v>32133</c:v>
                </c:pt>
                <c:pt idx="327">
                  <c:v>32137</c:v>
                </c:pt>
                <c:pt idx="328">
                  <c:v>32146</c:v>
                </c:pt>
                <c:pt idx="329">
                  <c:v>32151</c:v>
                </c:pt>
                <c:pt idx="330">
                  <c:v>32171</c:v>
                </c:pt>
                <c:pt idx="331">
                  <c:v>32169</c:v>
                </c:pt>
                <c:pt idx="332">
                  <c:v>32168</c:v>
                </c:pt>
                <c:pt idx="333">
                  <c:v>32183</c:v>
                </c:pt>
                <c:pt idx="334">
                  <c:v>32196</c:v>
                </c:pt>
                <c:pt idx="335">
                  <c:v>32205</c:v>
                </c:pt>
                <c:pt idx="336">
                  <c:v>32196</c:v>
                </c:pt>
                <c:pt idx="337">
                  <c:v>32202</c:v>
                </c:pt>
                <c:pt idx="338">
                  <c:v>32212</c:v>
                </c:pt>
                <c:pt idx="339">
                  <c:v>32217</c:v>
                </c:pt>
                <c:pt idx="340">
                  <c:v>32223</c:v>
                </c:pt>
                <c:pt idx="341">
                  <c:v>32223</c:v>
                </c:pt>
                <c:pt idx="342">
                  <c:v>32217</c:v>
                </c:pt>
                <c:pt idx="343">
                  <c:v>32212</c:v>
                </c:pt>
                <c:pt idx="344">
                  <c:v>32219</c:v>
                </c:pt>
                <c:pt idx="345">
                  <c:v>32212</c:v>
                </c:pt>
                <c:pt idx="346">
                  <c:v>32201</c:v>
                </c:pt>
                <c:pt idx="347">
                  <c:v>32203</c:v>
                </c:pt>
                <c:pt idx="348">
                  <c:v>32204</c:v>
                </c:pt>
                <c:pt idx="349">
                  <c:v>32192</c:v>
                </c:pt>
                <c:pt idx="350">
                  <c:v>32189</c:v>
                </c:pt>
                <c:pt idx="351">
                  <c:v>32183</c:v>
                </c:pt>
                <c:pt idx="352">
                  <c:v>32176</c:v>
                </c:pt>
                <c:pt idx="353">
                  <c:v>32176</c:v>
                </c:pt>
                <c:pt idx="354">
                  <c:v>32178</c:v>
                </c:pt>
                <c:pt idx="355">
                  <c:v>32168</c:v>
                </c:pt>
                <c:pt idx="356">
                  <c:v>32169</c:v>
                </c:pt>
                <c:pt idx="357">
                  <c:v>32160</c:v>
                </c:pt>
                <c:pt idx="358">
                  <c:v>32163</c:v>
                </c:pt>
                <c:pt idx="359">
                  <c:v>32168</c:v>
                </c:pt>
                <c:pt idx="360">
                  <c:v>32176</c:v>
                </c:pt>
                <c:pt idx="361">
                  <c:v>32166</c:v>
                </c:pt>
                <c:pt idx="362">
                  <c:v>32164</c:v>
                </c:pt>
                <c:pt idx="363">
                  <c:v>32172</c:v>
                </c:pt>
                <c:pt idx="364">
                  <c:v>32171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A6-4895-88E8-8BBC6CDE47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Sheet1!$D$2:$D$366</c:f>
              <c:numCache>
                <c:formatCode>General</c:formatCode>
                <c:ptCount val="365"/>
                <c:pt idx="153">
                  <c:v>2894</c:v>
                </c:pt>
                <c:pt idx="154">
                  <c:v>3449</c:v>
                </c:pt>
                <c:pt idx="155">
                  <c:v>4186</c:v>
                </c:pt>
                <c:pt idx="156">
                  <c:v>4510</c:v>
                </c:pt>
                <c:pt idx="157">
                  <c:v>4905</c:v>
                </c:pt>
                <c:pt idx="158">
                  <c:v>5787</c:v>
                </c:pt>
                <c:pt idx="159">
                  <c:v>6179</c:v>
                </c:pt>
                <c:pt idx="160">
                  <c:v>6528</c:v>
                </c:pt>
                <c:pt idx="161">
                  <c:v>6817</c:v>
                </c:pt>
                <c:pt idx="162">
                  <c:v>6995</c:v>
                </c:pt>
                <c:pt idx="163">
                  <c:v>7225</c:v>
                </c:pt>
                <c:pt idx="164">
                  <c:v>7376</c:v>
                </c:pt>
                <c:pt idx="165">
                  <c:v>7558</c:v>
                </c:pt>
                <c:pt idx="166">
                  <c:v>7721</c:v>
                </c:pt>
                <c:pt idx="167">
                  <c:v>8036</c:v>
                </c:pt>
                <c:pt idx="168">
                  <c:v>8210</c:v>
                </c:pt>
                <c:pt idx="169">
                  <c:v>8329</c:v>
                </c:pt>
                <c:pt idx="170">
                  <c:v>8451</c:v>
                </c:pt>
                <c:pt idx="171">
                  <c:v>8586</c:v>
                </c:pt>
                <c:pt idx="172">
                  <c:v>8721</c:v>
                </c:pt>
                <c:pt idx="173">
                  <c:v>8801</c:v>
                </c:pt>
                <c:pt idx="174">
                  <c:v>8892</c:v>
                </c:pt>
                <c:pt idx="175">
                  <c:v>9014</c:v>
                </c:pt>
                <c:pt idx="176">
                  <c:v>9090</c:v>
                </c:pt>
                <c:pt idx="177">
                  <c:v>9188</c:v>
                </c:pt>
                <c:pt idx="178">
                  <c:v>9276</c:v>
                </c:pt>
                <c:pt idx="179">
                  <c:v>9313</c:v>
                </c:pt>
                <c:pt idx="180">
                  <c:v>9395</c:v>
                </c:pt>
                <c:pt idx="181">
                  <c:v>9519</c:v>
                </c:pt>
                <c:pt idx="182">
                  <c:v>9769</c:v>
                </c:pt>
                <c:pt idx="183">
                  <c:v>10024</c:v>
                </c:pt>
                <c:pt idx="184">
                  <c:v>10316</c:v>
                </c:pt>
                <c:pt idx="185">
                  <c:v>10542</c:v>
                </c:pt>
                <c:pt idx="186">
                  <c:v>10764</c:v>
                </c:pt>
                <c:pt idx="187">
                  <c:v>10985</c:v>
                </c:pt>
                <c:pt idx="188">
                  <c:v>11297</c:v>
                </c:pt>
                <c:pt idx="189">
                  <c:v>11501</c:v>
                </c:pt>
                <c:pt idx="190">
                  <c:v>11520</c:v>
                </c:pt>
                <c:pt idx="191">
                  <c:v>11546</c:v>
                </c:pt>
                <c:pt idx="192">
                  <c:v>11571</c:v>
                </c:pt>
                <c:pt idx="193">
                  <c:v>11596</c:v>
                </c:pt>
                <c:pt idx="194">
                  <c:v>11634</c:v>
                </c:pt>
                <c:pt idx="195">
                  <c:v>11653</c:v>
                </c:pt>
                <c:pt idx="196">
                  <c:v>11657</c:v>
                </c:pt>
                <c:pt idx="197">
                  <c:v>11692</c:v>
                </c:pt>
                <c:pt idx="198">
                  <c:v>11709</c:v>
                </c:pt>
                <c:pt idx="199">
                  <c:v>11711</c:v>
                </c:pt>
                <c:pt idx="200">
                  <c:v>11722</c:v>
                </c:pt>
                <c:pt idx="201">
                  <c:v>11754</c:v>
                </c:pt>
                <c:pt idx="202">
                  <c:v>11760</c:v>
                </c:pt>
                <c:pt idx="203">
                  <c:v>11773</c:v>
                </c:pt>
                <c:pt idx="204">
                  <c:v>11788</c:v>
                </c:pt>
                <c:pt idx="205">
                  <c:v>11814</c:v>
                </c:pt>
                <c:pt idx="206">
                  <c:v>11839</c:v>
                </c:pt>
                <c:pt idx="207">
                  <c:v>11874</c:v>
                </c:pt>
                <c:pt idx="208">
                  <c:v>11935</c:v>
                </c:pt>
                <c:pt idx="209">
                  <c:v>11979</c:v>
                </c:pt>
                <c:pt idx="210">
                  <c:v>12017</c:v>
                </c:pt>
                <c:pt idx="211">
                  <c:v>12034</c:v>
                </c:pt>
                <c:pt idx="212">
                  <c:v>12074</c:v>
                </c:pt>
                <c:pt idx="213">
                  <c:v>12110</c:v>
                </c:pt>
                <c:pt idx="214">
                  <c:v>12130</c:v>
                </c:pt>
                <c:pt idx="215">
                  <c:v>12131</c:v>
                </c:pt>
                <c:pt idx="216">
                  <c:v>12125</c:v>
                </c:pt>
                <c:pt idx="217">
                  <c:v>12148</c:v>
                </c:pt>
                <c:pt idx="218">
                  <c:v>12156</c:v>
                </c:pt>
                <c:pt idx="219">
                  <c:v>12173</c:v>
                </c:pt>
                <c:pt idx="220">
                  <c:v>12190</c:v>
                </c:pt>
                <c:pt idx="221">
                  <c:v>12201</c:v>
                </c:pt>
                <c:pt idx="222">
                  <c:v>12201</c:v>
                </c:pt>
                <c:pt idx="223">
                  <c:v>12220</c:v>
                </c:pt>
                <c:pt idx="224">
                  <c:v>12211</c:v>
                </c:pt>
                <c:pt idx="225">
                  <c:v>12204</c:v>
                </c:pt>
                <c:pt idx="226">
                  <c:v>12203</c:v>
                </c:pt>
                <c:pt idx="227">
                  <c:v>12234</c:v>
                </c:pt>
                <c:pt idx="228">
                  <c:v>12256</c:v>
                </c:pt>
                <c:pt idx="229">
                  <c:v>12252</c:v>
                </c:pt>
                <c:pt idx="230">
                  <c:v>12279</c:v>
                </c:pt>
                <c:pt idx="231">
                  <c:v>12321</c:v>
                </c:pt>
                <c:pt idx="232">
                  <c:v>12369</c:v>
                </c:pt>
                <c:pt idx="233">
                  <c:v>12368</c:v>
                </c:pt>
                <c:pt idx="234">
                  <c:v>12381</c:v>
                </c:pt>
                <c:pt idx="235">
                  <c:v>12404</c:v>
                </c:pt>
                <c:pt idx="236">
                  <c:v>12401</c:v>
                </c:pt>
                <c:pt idx="237">
                  <c:v>12412</c:v>
                </c:pt>
                <c:pt idx="238">
                  <c:v>12413</c:v>
                </c:pt>
                <c:pt idx="239">
                  <c:v>12417</c:v>
                </c:pt>
                <c:pt idx="240">
                  <c:v>12416</c:v>
                </c:pt>
                <c:pt idx="241">
                  <c:v>12424</c:v>
                </c:pt>
                <c:pt idx="242">
                  <c:v>12426</c:v>
                </c:pt>
                <c:pt idx="243">
                  <c:v>12417</c:v>
                </c:pt>
                <c:pt idx="244">
                  <c:v>12414</c:v>
                </c:pt>
                <c:pt idx="245">
                  <c:v>12422</c:v>
                </c:pt>
                <c:pt idx="246">
                  <c:v>12434</c:v>
                </c:pt>
                <c:pt idx="247">
                  <c:v>12440</c:v>
                </c:pt>
                <c:pt idx="248">
                  <c:v>12457</c:v>
                </c:pt>
                <c:pt idx="249">
                  <c:v>12477</c:v>
                </c:pt>
                <c:pt idx="250">
                  <c:v>12491</c:v>
                </c:pt>
                <c:pt idx="251">
                  <c:v>12495</c:v>
                </c:pt>
                <c:pt idx="252">
                  <c:v>12507</c:v>
                </c:pt>
                <c:pt idx="253">
                  <c:v>12535</c:v>
                </c:pt>
                <c:pt idx="254">
                  <c:v>12732</c:v>
                </c:pt>
                <c:pt idx="255">
                  <c:v>12928</c:v>
                </c:pt>
                <c:pt idx="256">
                  <c:v>13171</c:v>
                </c:pt>
                <c:pt idx="257">
                  <c:v>13295</c:v>
                </c:pt>
                <c:pt idx="258">
                  <c:v>13406</c:v>
                </c:pt>
                <c:pt idx="259">
                  <c:v>13503</c:v>
                </c:pt>
                <c:pt idx="260">
                  <c:v>13605</c:v>
                </c:pt>
                <c:pt idx="261">
                  <c:v>13715</c:v>
                </c:pt>
                <c:pt idx="262">
                  <c:v>13779</c:v>
                </c:pt>
                <c:pt idx="263">
                  <c:v>13849</c:v>
                </c:pt>
                <c:pt idx="264">
                  <c:v>13932</c:v>
                </c:pt>
                <c:pt idx="265">
                  <c:v>14001</c:v>
                </c:pt>
                <c:pt idx="266">
                  <c:v>14069</c:v>
                </c:pt>
                <c:pt idx="267">
                  <c:v>14122</c:v>
                </c:pt>
                <c:pt idx="268">
                  <c:v>14185</c:v>
                </c:pt>
                <c:pt idx="269">
                  <c:v>14251</c:v>
                </c:pt>
                <c:pt idx="270">
                  <c:v>14302</c:v>
                </c:pt>
                <c:pt idx="271">
                  <c:v>14362</c:v>
                </c:pt>
                <c:pt idx="272">
                  <c:v>14424</c:v>
                </c:pt>
                <c:pt idx="273">
                  <c:v>14477</c:v>
                </c:pt>
                <c:pt idx="274">
                  <c:v>14560</c:v>
                </c:pt>
                <c:pt idx="275">
                  <c:v>14634</c:v>
                </c:pt>
                <c:pt idx="276">
                  <c:v>14757</c:v>
                </c:pt>
                <c:pt idx="277">
                  <c:v>14783</c:v>
                </c:pt>
                <c:pt idx="278">
                  <c:v>14783</c:v>
                </c:pt>
                <c:pt idx="279">
                  <c:v>14791</c:v>
                </c:pt>
                <c:pt idx="280">
                  <c:v>14796</c:v>
                </c:pt>
                <c:pt idx="281">
                  <c:v>14808</c:v>
                </c:pt>
                <c:pt idx="282">
                  <c:v>14806</c:v>
                </c:pt>
                <c:pt idx="283">
                  <c:v>14806</c:v>
                </c:pt>
                <c:pt idx="284">
                  <c:v>14810</c:v>
                </c:pt>
                <c:pt idx="285">
                  <c:v>14815</c:v>
                </c:pt>
                <c:pt idx="286">
                  <c:v>14824</c:v>
                </c:pt>
                <c:pt idx="287">
                  <c:v>14844</c:v>
                </c:pt>
                <c:pt idx="288">
                  <c:v>14863</c:v>
                </c:pt>
                <c:pt idx="289">
                  <c:v>14867</c:v>
                </c:pt>
                <c:pt idx="290">
                  <c:v>14895</c:v>
                </c:pt>
                <c:pt idx="291">
                  <c:v>14896</c:v>
                </c:pt>
                <c:pt idx="292">
                  <c:v>14886</c:v>
                </c:pt>
                <c:pt idx="293">
                  <c:v>14906</c:v>
                </c:pt>
                <c:pt idx="294">
                  <c:v>14923</c:v>
                </c:pt>
                <c:pt idx="295">
                  <c:v>14945</c:v>
                </c:pt>
                <c:pt idx="296">
                  <c:v>14948</c:v>
                </c:pt>
                <c:pt idx="297">
                  <c:v>14965</c:v>
                </c:pt>
                <c:pt idx="298">
                  <c:v>14986</c:v>
                </c:pt>
                <c:pt idx="299">
                  <c:v>14994</c:v>
                </c:pt>
                <c:pt idx="300">
                  <c:v>15017</c:v>
                </c:pt>
                <c:pt idx="301">
                  <c:v>15052</c:v>
                </c:pt>
                <c:pt idx="302">
                  <c:v>15036</c:v>
                </c:pt>
                <c:pt idx="303">
                  <c:v>15036</c:v>
                </c:pt>
                <c:pt idx="304">
                  <c:v>15033</c:v>
                </c:pt>
                <c:pt idx="305">
                  <c:v>15024</c:v>
                </c:pt>
                <c:pt idx="306">
                  <c:v>15018</c:v>
                </c:pt>
                <c:pt idx="307">
                  <c:v>15013</c:v>
                </c:pt>
                <c:pt idx="308">
                  <c:v>15014</c:v>
                </c:pt>
                <c:pt idx="309">
                  <c:v>15060</c:v>
                </c:pt>
                <c:pt idx="310">
                  <c:v>15090</c:v>
                </c:pt>
                <c:pt idx="311">
                  <c:v>15087</c:v>
                </c:pt>
                <c:pt idx="312">
                  <c:v>15107</c:v>
                </c:pt>
                <c:pt idx="313">
                  <c:v>15126</c:v>
                </c:pt>
                <c:pt idx="314">
                  <c:v>15141</c:v>
                </c:pt>
                <c:pt idx="315">
                  <c:v>15134</c:v>
                </c:pt>
                <c:pt idx="316">
                  <c:v>15135</c:v>
                </c:pt>
                <c:pt idx="317">
                  <c:v>15151</c:v>
                </c:pt>
                <c:pt idx="318">
                  <c:v>15163</c:v>
                </c:pt>
                <c:pt idx="319">
                  <c:v>15174</c:v>
                </c:pt>
                <c:pt idx="320">
                  <c:v>15177</c:v>
                </c:pt>
                <c:pt idx="321">
                  <c:v>15194</c:v>
                </c:pt>
                <c:pt idx="322">
                  <c:v>15215</c:v>
                </c:pt>
                <c:pt idx="323">
                  <c:v>15218</c:v>
                </c:pt>
                <c:pt idx="324">
                  <c:v>15224</c:v>
                </c:pt>
                <c:pt idx="325">
                  <c:v>15227</c:v>
                </c:pt>
                <c:pt idx="326">
                  <c:v>15225</c:v>
                </c:pt>
                <c:pt idx="327">
                  <c:v>15224</c:v>
                </c:pt>
                <c:pt idx="328">
                  <c:v>15239</c:v>
                </c:pt>
                <c:pt idx="329">
                  <c:v>15244</c:v>
                </c:pt>
                <c:pt idx="330">
                  <c:v>15246</c:v>
                </c:pt>
                <c:pt idx="331">
                  <c:v>15254</c:v>
                </c:pt>
                <c:pt idx="332">
                  <c:v>15278</c:v>
                </c:pt>
                <c:pt idx="333">
                  <c:v>15276</c:v>
                </c:pt>
                <c:pt idx="334">
                  <c:v>15275</c:v>
                </c:pt>
                <c:pt idx="335">
                  <c:v>15277</c:v>
                </c:pt>
                <c:pt idx="336">
                  <c:v>15272</c:v>
                </c:pt>
                <c:pt idx="337">
                  <c:v>15270</c:v>
                </c:pt>
                <c:pt idx="338">
                  <c:v>15284</c:v>
                </c:pt>
                <c:pt idx="339">
                  <c:v>15284</c:v>
                </c:pt>
                <c:pt idx="340">
                  <c:v>15282</c:v>
                </c:pt>
                <c:pt idx="341">
                  <c:v>15279</c:v>
                </c:pt>
                <c:pt idx="342">
                  <c:v>15280</c:v>
                </c:pt>
                <c:pt idx="343">
                  <c:v>15291</c:v>
                </c:pt>
                <c:pt idx="344">
                  <c:v>15294</c:v>
                </c:pt>
                <c:pt idx="345">
                  <c:v>15300</c:v>
                </c:pt>
                <c:pt idx="346">
                  <c:v>15329</c:v>
                </c:pt>
                <c:pt idx="347">
                  <c:v>15373</c:v>
                </c:pt>
                <c:pt idx="348">
                  <c:v>15391</c:v>
                </c:pt>
                <c:pt idx="349">
                  <c:v>15416</c:v>
                </c:pt>
                <c:pt idx="350">
                  <c:v>15449</c:v>
                </c:pt>
                <c:pt idx="351">
                  <c:v>15455</c:v>
                </c:pt>
                <c:pt idx="352">
                  <c:v>15470</c:v>
                </c:pt>
                <c:pt idx="353">
                  <c:v>15486</c:v>
                </c:pt>
                <c:pt idx="354">
                  <c:v>15476</c:v>
                </c:pt>
                <c:pt idx="355">
                  <c:v>15473</c:v>
                </c:pt>
                <c:pt idx="356">
                  <c:v>15460</c:v>
                </c:pt>
                <c:pt idx="357">
                  <c:v>15477</c:v>
                </c:pt>
                <c:pt idx="358">
                  <c:v>15482</c:v>
                </c:pt>
                <c:pt idx="359">
                  <c:v>15489</c:v>
                </c:pt>
                <c:pt idx="360">
                  <c:v>15491</c:v>
                </c:pt>
                <c:pt idx="361">
                  <c:v>15497</c:v>
                </c:pt>
                <c:pt idx="362">
                  <c:v>15499</c:v>
                </c:pt>
                <c:pt idx="363">
                  <c:v>15501</c:v>
                </c:pt>
                <c:pt idx="364">
                  <c:v>15501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A6-4895-88E8-8BBC6CDE47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srfimpact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4822</c:v>
                </c:pt>
                <c:pt idx="1">
                  <c:v>4828</c:v>
                </c:pt>
                <c:pt idx="2">
                  <c:v>4838</c:v>
                </c:pt>
                <c:pt idx="3">
                  <c:v>4836</c:v>
                </c:pt>
                <c:pt idx="4">
                  <c:v>4837</c:v>
                </c:pt>
                <c:pt idx="5">
                  <c:v>4839</c:v>
                </c:pt>
                <c:pt idx="6">
                  <c:v>4844</c:v>
                </c:pt>
                <c:pt idx="7">
                  <c:v>4845</c:v>
                </c:pt>
                <c:pt idx="8">
                  <c:v>4849</c:v>
                </c:pt>
                <c:pt idx="9">
                  <c:v>4852</c:v>
                </c:pt>
                <c:pt idx="10">
                  <c:v>4900</c:v>
                </c:pt>
                <c:pt idx="11">
                  <c:v>4908</c:v>
                </c:pt>
                <c:pt idx="12">
                  <c:v>4934</c:v>
                </c:pt>
                <c:pt idx="13">
                  <c:v>4947</c:v>
                </c:pt>
                <c:pt idx="14">
                  <c:v>4990</c:v>
                </c:pt>
                <c:pt idx="15">
                  <c:v>5000</c:v>
                </c:pt>
                <c:pt idx="16">
                  <c:v>5014</c:v>
                </c:pt>
                <c:pt idx="17">
                  <c:v>5032</c:v>
                </c:pt>
                <c:pt idx="18">
                  <c:v>5032</c:v>
                </c:pt>
                <c:pt idx="19">
                  <c:v>5033</c:v>
                </c:pt>
                <c:pt idx="20">
                  <c:v>5035</c:v>
                </c:pt>
                <c:pt idx="21">
                  <c:v>5034</c:v>
                </c:pt>
                <c:pt idx="22">
                  <c:v>5032</c:v>
                </c:pt>
                <c:pt idx="23">
                  <c:v>5034</c:v>
                </c:pt>
                <c:pt idx="24">
                  <c:v>5038</c:v>
                </c:pt>
                <c:pt idx="25">
                  <c:v>5041</c:v>
                </c:pt>
                <c:pt idx="26">
                  <c:v>5043</c:v>
                </c:pt>
                <c:pt idx="27">
                  <c:v>5047</c:v>
                </c:pt>
                <c:pt idx="28">
                  <c:v>5047</c:v>
                </c:pt>
                <c:pt idx="29">
                  <c:v>5048</c:v>
                </c:pt>
                <c:pt idx="30">
                  <c:v>5049</c:v>
                </c:pt>
                <c:pt idx="31">
                  <c:v>5050</c:v>
                </c:pt>
                <c:pt idx="32">
                  <c:v>5055</c:v>
                </c:pt>
                <c:pt idx="33">
                  <c:v>5054</c:v>
                </c:pt>
                <c:pt idx="34">
                  <c:v>5055</c:v>
                </c:pt>
                <c:pt idx="35">
                  <c:v>5065</c:v>
                </c:pt>
                <c:pt idx="36">
                  <c:v>5064</c:v>
                </c:pt>
                <c:pt idx="37">
                  <c:v>5061</c:v>
                </c:pt>
                <c:pt idx="38">
                  <c:v>5061</c:v>
                </c:pt>
                <c:pt idx="39">
                  <c:v>5060</c:v>
                </c:pt>
                <c:pt idx="40">
                  <c:v>5060</c:v>
                </c:pt>
                <c:pt idx="41">
                  <c:v>5057</c:v>
                </c:pt>
                <c:pt idx="42">
                  <c:v>5054</c:v>
                </c:pt>
                <c:pt idx="43">
                  <c:v>5054</c:v>
                </c:pt>
                <c:pt idx="44">
                  <c:v>5056</c:v>
                </c:pt>
                <c:pt idx="45">
                  <c:v>5059</c:v>
                </c:pt>
                <c:pt idx="46">
                  <c:v>5053</c:v>
                </c:pt>
                <c:pt idx="47">
                  <c:v>5052</c:v>
                </c:pt>
                <c:pt idx="48">
                  <c:v>5050</c:v>
                </c:pt>
                <c:pt idx="49">
                  <c:v>5046</c:v>
                </c:pt>
                <c:pt idx="50">
                  <c:v>5047</c:v>
                </c:pt>
                <c:pt idx="51">
                  <c:v>5040</c:v>
                </c:pt>
                <c:pt idx="52">
                  <c:v>5038</c:v>
                </c:pt>
                <c:pt idx="53">
                  <c:v>5043</c:v>
                </c:pt>
                <c:pt idx="54">
                  <c:v>5038</c:v>
                </c:pt>
                <c:pt idx="55">
                  <c:v>5037</c:v>
                </c:pt>
                <c:pt idx="56">
                  <c:v>5038</c:v>
                </c:pt>
                <c:pt idx="57">
                  <c:v>5035</c:v>
                </c:pt>
                <c:pt idx="58">
                  <c:v>5037</c:v>
                </c:pt>
                <c:pt idx="59">
                  <c:v>5039</c:v>
                </c:pt>
                <c:pt idx="60">
                  <c:v>5034</c:v>
                </c:pt>
                <c:pt idx="61">
                  <c:v>5033</c:v>
                </c:pt>
                <c:pt idx="62">
                  <c:v>5039</c:v>
                </c:pt>
                <c:pt idx="63">
                  <c:v>5039</c:v>
                </c:pt>
                <c:pt idx="64">
                  <c:v>5050</c:v>
                </c:pt>
                <c:pt idx="65">
                  <c:v>5051</c:v>
                </c:pt>
                <c:pt idx="66">
                  <c:v>5051</c:v>
                </c:pt>
                <c:pt idx="67">
                  <c:v>5055</c:v>
                </c:pt>
                <c:pt idx="68">
                  <c:v>5054</c:v>
                </c:pt>
                <c:pt idx="69">
                  <c:v>5057</c:v>
                </c:pt>
                <c:pt idx="70">
                  <c:v>5056</c:v>
                </c:pt>
                <c:pt idx="71">
                  <c:v>5054</c:v>
                </c:pt>
                <c:pt idx="72">
                  <c:v>5054</c:v>
                </c:pt>
                <c:pt idx="73">
                  <c:v>5057</c:v>
                </c:pt>
                <c:pt idx="74">
                  <c:v>5060</c:v>
                </c:pt>
                <c:pt idx="75">
                  <c:v>5054</c:v>
                </c:pt>
                <c:pt idx="76">
                  <c:v>5058</c:v>
                </c:pt>
                <c:pt idx="77">
                  <c:v>5064</c:v>
                </c:pt>
                <c:pt idx="78">
                  <c:v>5062</c:v>
                </c:pt>
                <c:pt idx="79">
                  <c:v>5062</c:v>
                </c:pt>
                <c:pt idx="80">
                  <c:v>5057</c:v>
                </c:pt>
                <c:pt idx="81">
                  <c:v>5054</c:v>
                </c:pt>
                <c:pt idx="82">
                  <c:v>5053</c:v>
                </c:pt>
                <c:pt idx="83">
                  <c:v>5054</c:v>
                </c:pt>
                <c:pt idx="84">
                  <c:v>5057</c:v>
                </c:pt>
                <c:pt idx="85">
                  <c:v>5056</c:v>
                </c:pt>
                <c:pt idx="86">
                  <c:v>5057</c:v>
                </c:pt>
                <c:pt idx="87">
                  <c:v>5057</c:v>
                </c:pt>
                <c:pt idx="88">
                  <c:v>5053</c:v>
                </c:pt>
                <c:pt idx="89">
                  <c:v>5055</c:v>
                </c:pt>
                <c:pt idx="90">
                  <c:v>5056</c:v>
                </c:pt>
                <c:pt idx="91">
                  <c:v>5067</c:v>
                </c:pt>
                <c:pt idx="92">
                  <c:v>5063</c:v>
                </c:pt>
                <c:pt idx="93">
                  <c:v>5065</c:v>
                </c:pt>
                <c:pt idx="94">
                  <c:v>5094</c:v>
                </c:pt>
                <c:pt idx="95">
                  <c:v>5100</c:v>
                </c:pt>
                <c:pt idx="96">
                  <c:v>5100</c:v>
                </c:pt>
                <c:pt idx="97">
                  <c:v>5100</c:v>
                </c:pt>
                <c:pt idx="98">
                  <c:v>5100</c:v>
                </c:pt>
                <c:pt idx="99">
                  <c:v>5105</c:v>
                </c:pt>
                <c:pt idx="100">
                  <c:v>5102</c:v>
                </c:pt>
                <c:pt idx="101">
                  <c:v>5102</c:v>
                </c:pt>
                <c:pt idx="102">
                  <c:v>5099</c:v>
                </c:pt>
                <c:pt idx="103">
                  <c:v>5097</c:v>
                </c:pt>
                <c:pt idx="104">
                  <c:v>5102</c:v>
                </c:pt>
                <c:pt idx="105">
                  <c:v>5184</c:v>
                </c:pt>
                <c:pt idx="106">
                  <c:v>5229</c:v>
                </c:pt>
                <c:pt idx="107">
                  <c:v>5235</c:v>
                </c:pt>
                <c:pt idx="108">
                  <c:v>5242</c:v>
                </c:pt>
                <c:pt idx="109">
                  <c:v>5238</c:v>
                </c:pt>
                <c:pt idx="110">
                  <c:v>5234</c:v>
                </c:pt>
                <c:pt idx="111">
                  <c:v>5231</c:v>
                </c:pt>
                <c:pt idx="112">
                  <c:v>5234</c:v>
                </c:pt>
                <c:pt idx="113">
                  <c:v>5234</c:v>
                </c:pt>
                <c:pt idx="114">
                  <c:v>5237</c:v>
                </c:pt>
                <c:pt idx="115">
                  <c:v>5234</c:v>
                </c:pt>
                <c:pt idx="116">
                  <c:v>5232</c:v>
                </c:pt>
                <c:pt idx="117">
                  <c:v>5231</c:v>
                </c:pt>
                <c:pt idx="118">
                  <c:v>5233</c:v>
                </c:pt>
                <c:pt idx="119">
                  <c:v>5237</c:v>
                </c:pt>
                <c:pt idx="120">
                  <c:v>5241</c:v>
                </c:pt>
                <c:pt idx="121">
                  <c:v>5240</c:v>
                </c:pt>
                <c:pt idx="122">
                  <c:v>5240</c:v>
                </c:pt>
                <c:pt idx="123">
                  <c:v>5243</c:v>
                </c:pt>
                <c:pt idx="124">
                  <c:v>5247</c:v>
                </c:pt>
                <c:pt idx="125">
                  <c:v>5247</c:v>
                </c:pt>
                <c:pt idx="126">
                  <c:v>5249</c:v>
                </c:pt>
                <c:pt idx="127">
                  <c:v>5249</c:v>
                </c:pt>
                <c:pt idx="128">
                  <c:v>5249</c:v>
                </c:pt>
                <c:pt idx="129">
                  <c:v>5247</c:v>
                </c:pt>
                <c:pt idx="130">
                  <c:v>5247</c:v>
                </c:pt>
                <c:pt idx="131">
                  <c:v>5241</c:v>
                </c:pt>
                <c:pt idx="132">
                  <c:v>5246</c:v>
                </c:pt>
                <c:pt idx="133">
                  <c:v>5254</c:v>
                </c:pt>
                <c:pt idx="134">
                  <c:v>5256</c:v>
                </c:pt>
                <c:pt idx="135">
                  <c:v>5261</c:v>
                </c:pt>
                <c:pt idx="136">
                  <c:v>5273</c:v>
                </c:pt>
                <c:pt idx="137">
                  <c:v>5278</c:v>
                </c:pt>
                <c:pt idx="138">
                  <c:v>5309</c:v>
                </c:pt>
                <c:pt idx="139">
                  <c:v>5311</c:v>
                </c:pt>
                <c:pt idx="140">
                  <c:v>5310</c:v>
                </c:pt>
                <c:pt idx="141">
                  <c:v>5312</c:v>
                </c:pt>
                <c:pt idx="142">
                  <c:v>5314</c:v>
                </c:pt>
                <c:pt idx="143">
                  <c:v>5316</c:v>
                </c:pt>
                <c:pt idx="144">
                  <c:v>5319</c:v>
                </c:pt>
                <c:pt idx="145">
                  <c:v>5316</c:v>
                </c:pt>
                <c:pt idx="146">
                  <c:v>5316</c:v>
                </c:pt>
                <c:pt idx="147">
                  <c:v>5323</c:v>
                </c:pt>
                <c:pt idx="148">
                  <c:v>5327</c:v>
                </c:pt>
                <c:pt idx="149">
                  <c:v>5331</c:v>
                </c:pt>
                <c:pt idx="150">
                  <c:v>5333</c:v>
                </c:pt>
                <c:pt idx="151">
                  <c:v>5337</c:v>
                </c:pt>
                <c:pt idx="152">
                  <c:v>5340</c:v>
                </c:pt>
                <c:pt idx="153">
                  <c:v>5342</c:v>
                </c:pt>
                <c:pt idx="154">
                  <c:v>5343</c:v>
                </c:pt>
                <c:pt idx="155">
                  <c:v>5353</c:v>
                </c:pt>
                <c:pt idx="156">
                  <c:v>5358</c:v>
                </c:pt>
                <c:pt idx="157">
                  <c:v>5357</c:v>
                </c:pt>
                <c:pt idx="158">
                  <c:v>5359</c:v>
                </c:pt>
                <c:pt idx="159">
                  <c:v>5355</c:v>
                </c:pt>
                <c:pt idx="160">
                  <c:v>5353</c:v>
                </c:pt>
                <c:pt idx="161">
                  <c:v>5352</c:v>
                </c:pt>
                <c:pt idx="162">
                  <c:v>5353</c:v>
                </c:pt>
                <c:pt idx="163">
                  <c:v>5358</c:v>
                </c:pt>
                <c:pt idx="164">
                  <c:v>5358</c:v>
                </c:pt>
                <c:pt idx="165">
                  <c:v>5359</c:v>
                </c:pt>
                <c:pt idx="166">
                  <c:v>5362</c:v>
                </c:pt>
                <c:pt idx="167">
                  <c:v>5365</c:v>
                </c:pt>
                <c:pt idx="168">
                  <c:v>5365</c:v>
                </c:pt>
                <c:pt idx="169">
                  <c:v>5366</c:v>
                </c:pt>
                <c:pt idx="170">
                  <c:v>5367</c:v>
                </c:pt>
                <c:pt idx="171">
                  <c:v>5365</c:v>
                </c:pt>
                <c:pt idx="172">
                  <c:v>5364</c:v>
                </c:pt>
                <c:pt idx="173">
                  <c:v>5362</c:v>
                </c:pt>
                <c:pt idx="174">
                  <c:v>5377</c:v>
                </c:pt>
                <c:pt idx="175">
                  <c:v>5404</c:v>
                </c:pt>
                <c:pt idx="176">
                  <c:v>5419</c:v>
                </c:pt>
                <c:pt idx="177">
                  <c:v>5429</c:v>
                </c:pt>
                <c:pt idx="178">
                  <c:v>5429</c:v>
                </c:pt>
                <c:pt idx="179">
                  <c:v>5442</c:v>
                </c:pt>
                <c:pt idx="180">
                  <c:v>5441</c:v>
                </c:pt>
                <c:pt idx="181">
                  <c:v>5442</c:v>
                </c:pt>
                <c:pt idx="182">
                  <c:v>5437</c:v>
                </c:pt>
                <c:pt idx="183">
                  <c:v>5438</c:v>
                </c:pt>
                <c:pt idx="184">
                  <c:v>5439</c:v>
                </c:pt>
                <c:pt idx="185">
                  <c:v>5438</c:v>
                </c:pt>
                <c:pt idx="186">
                  <c:v>5439</c:v>
                </c:pt>
                <c:pt idx="187">
                  <c:v>5445</c:v>
                </c:pt>
                <c:pt idx="188">
                  <c:v>5445</c:v>
                </c:pt>
                <c:pt idx="189">
                  <c:v>5456</c:v>
                </c:pt>
                <c:pt idx="190">
                  <c:v>5461</c:v>
                </c:pt>
                <c:pt idx="191">
                  <c:v>5465</c:v>
                </c:pt>
                <c:pt idx="192">
                  <c:v>5466</c:v>
                </c:pt>
                <c:pt idx="193">
                  <c:v>5468</c:v>
                </c:pt>
                <c:pt idx="194">
                  <c:v>5469</c:v>
                </c:pt>
                <c:pt idx="195">
                  <c:v>5473</c:v>
                </c:pt>
                <c:pt idx="196">
                  <c:v>5477</c:v>
                </c:pt>
                <c:pt idx="197">
                  <c:v>5481</c:v>
                </c:pt>
                <c:pt idx="198">
                  <c:v>5483</c:v>
                </c:pt>
                <c:pt idx="199">
                  <c:v>5483</c:v>
                </c:pt>
                <c:pt idx="200">
                  <c:v>5489</c:v>
                </c:pt>
                <c:pt idx="201">
                  <c:v>5495</c:v>
                </c:pt>
                <c:pt idx="202">
                  <c:v>5501</c:v>
                </c:pt>
                <c:pt idx="203">
                  <c:v>5503</c:v>
                </c:pt>
                <c:pt idx="204">
                  <c:v>5500</c:v>
                </c:pt>
                <c:pt idx="205">
                  <c:v>5499</c:v>
                </c:pt>
                <c:pt idx="206">
                  <c:v>5498</c:v>
                </c:pt>
                <c:pt idx="207">
                  <c:v>5498</c:v>
                </c:pt>
                <c:pt idx="208">
                  <c:v>5505</c:v>
                </c:pt>
                <c:pt idx="209">
                  <c:v>5507</c:v>
                </c:pt>
                <c:pt idx="210">
                  <c:v>5503</c:v>
                </c:pt>
                <c:pt idx="211">
                  <c:v>5508</c:v>
                </c:pt>
                <c:pt idx="212">
                  <c:v>5507</c:v>
                </c:pt>
                <c:pt idx="213">
                  <c:v>5507</c:v>
                </c:pt>
                <c:pt idx="214">
                  <c:v>5510</c:v>
                </c:pt>
                <c:pt idx="215">
                  <c:v>5509</c:v>
                </c:pt>
                <c:pt idx="216">
                  <c:v>5518</c:v>
                </c:pt>
                <c:pt idx="217">
                  <c:v>5518</c:v>
                </c:pt>
                <c:pt idx="218">
                  <c:v>5524</c:v>
                </c:pt>
                <c:pt idx="219">
                  <c:v>5527</c:v>
                </c:pt>
                <c:pt idx="220">
                  <c:v>5528</c:v>
                </c:pt>
                <c:pt idx="221">
                  <c:v>5526</c:v>
                </c:pt>
                <c:pt idx="222">
                  <c:v>5525</c:v>
                </c:pt>
                <c:pt idx="223">
                  <c:v>5532</c:v>
                </c:pt>
                <c:pt idx="224">
                  <c:v>5536</c:v>
                </c:pt>
                <c:pt idx="225">
                  <c:v>5537</c:v>
                </c:pt>
                <c:pt idx="226">
                  <c:v>5537</c:v>
                </c:pt>
                <c:pt idx="227">
                  <c:v>5538</c:v>
                </c:pt>
                <c:pt idx="228">
                  <c:v>5540</c:v>
                </c:pt>
                <c:pt idx="229">
                  <c:v>5548</c:v>
                </c:pt>
                <c:pt idx="230">
                  <c:v>5554</c:v>
                </c:pt>
                <c:pt idx="231">
                  <c:v>5560</c:v>
                </c:pt>
                <c:pt idx="232">
                  <c:v>5558</c:v>
                </c:pt>
                <c:pt idx="233">
                  <c:v>5562</c:v>
                </c:pt>
                <c:pt idx="234">
                  <c:v>5560</c:v>
                </c:pt>
                <c:pt idx="235">
                  <c:v>5564</c:v>
                </c:pt>
                <c:pt idx="236">
                  <c:v>5571</c:v>
                </c:pt>
                <c:pt idx="237">
                  <c:v>5574</c:v>
                </c:pt>
                <c:pt idx="238">
                  <c:v>5575</c:v>
                </c:pt>
                <c:pt idx="239">
                  <c:v>5578</c:v>
                </c:pt>
                <c:pt idx="240">
                  <c:v>5580</c:v>
                </c:pt>
                <c:pt idx="241">
                  <c:v>5580</c:v>
                </c:pt>
                <c:pt idx="242">
                  <c:v>5584</c:v>
                </c:pt>
                <c:pt idx="243">
                  <c:v>5582</c:v>
                </c:pt>
                <c:pt idx="244">
                  <c:v>5584</c:v>
                </c:pt>
                <c:pt idx="245">
                  <c:v>5586</c:v>
                </c:pt>
                <c:pt idx="246">
                  <c:v>5591</c:v>
                </c:pt>
                <c:pt idx="247">
                  <c:v>5590</c:v>
                </c:pt>
                <c:pt idx="248">
                  <c:v>5591</c:v>
                </c:pt>
                <c:pt idx="249">
                  <c:v>5590</c:v>
                </c:pt>
                <c:pt idx="250">
                  <c:v>5600</c:v>
                </c:pt>
                <c:pt idx="251">
                  <c:v>5604</c:v>
                </c:pt>
                <c:pt idx="252">
                  <c:v>5604</c:v>
                </c:pt>
                <c:pt idx="253">
                  <c:v>5604</c:v>
                </c:pt>
                <c:pt idx="254">
                  <c:v>5603</c:v>
                </c:pt>
                <c:pt idx="255">
                  <c:v>5600</c:v>
                </c:pt>
                <c:pt idx="256">
                  <c:v>5601</c:v>
                </c:pt>
                <c:pt idx="257">
                  <c:v>5604</c:v>
                </c:pt>
                <c:pt idx="258">
                  <c:v>5605</c:v>
                </c:pt>
                <c:pt idx="259">
                  <c:v>5608</c:v>
                </c:pt>
                <c:pt idx="260">
                  <c:v>5608</c:v>
                </c:pt>
                <c:pt idx="261">
                  <c:v>5607</c:v>
                </c:pt>
                <c:pt idx="262">
                  <c:v>5605</c:v>
                </c:pt>
                <c:pt idx="263">
                  <c:v>5603</c:v>
                </c:pt>
                <c:pt idx="264">
                  <c:v>5605</c:v>
                </c:pt>
                <c:pt idx="265">
                  <c:v>5605</c:v>
                </c:pt>
                <c:pt idx="266">
                  <c:v>5604</c:v>
                </c:pt>
                <c:pt idx="267">
                  <c:v>5602</c:v>
                </c:pt>
                <c:pt idx="268">
                  <c:v>5607</c:v>
                </c:pt>
                <c:pt idx="269">
                  <c:v>5606</c:v>
                </c:pt>
                <c:pt idx="270">
                  <c:v>5605</c:v>
                </c:pt>
                <c:pt idx="271">
                  <c:v>5606</c:v>
                </c:pt>
                <c:pt idx="272">
                  <c:v>5606</c:v>
                </c:pt>
                <c:pt idx="273">
                  <c:v>5606</c:v>
                </c:pt>
                <c:pt idx="274">
                  <c:v>5608</c:v>
                </c:pt>
                <c:pt idx="275">
                  <c:v>5608</c:v>
                </c:pt>
                <c:pt idx="276">
                  <c:v>5608</c:v>
                </c:pt>
                <c:pt idx="277">
                  <c:v>5613</c:v>
                </c:pt>
                <c:pt idx="278">
                  <c:v>5616</c:v>
                </c:pt>
                <c:pt idx="279">
                  <c:v>5617</c:v>
                </c:pt>
                <c:pt idx="280">
                  <c:v>5622</c:v>
                </c:pt>
                <c:pt idx="281">
                  <c:v>5622</c:v>
                </c:pt>
                <c:pt idx="284">
                  <c:v>5621</c:v>
                </c:pt>
                <c:pt idx="285">
                  <c:v>5619</c:v>
                </c:pt>
                <c:pt idx="286">
                  <c:v>5620</c:v>
                </c:pt>
                <c:pt idx="287">
                  <c:v>5625</c:v>
                </c:pt>
                <c:pt idx="288">
                  <c:v>5627</c:v>
                </c:pt>
                <c:pt idx="289">
                  <c:v>5628</c:v>
                </c:pt>
                <c:pt idx="290">
                  <c:v>5629</c:v>
                </c:pt>
                <c:pt idx="291">
                  <c:v>5636</c:v>
                </c:pt>
                <c:pt idx="292">
                  <c:v>5635</c:v>
                </c:pt>
                <c:pt idx="293">
                  <c:v>5637</c:v>
                </c:pt>
                <c:pt idx="294">
                  <c:v>5638</c:v>
                </c:pt>
                <c:pt idx="295">
                  <c:v>5638</c:v>
                </c:pt>
                <c:pt idx="296">
                  <c:v>5637</c:v>
                </c:pt>
                <c:pt idx="297">
                  <c:v>5638</c:v>
                </c:pt>
                <c:pt idx="298">
                  <c:v>5634</c:v>
                </c:pt>
                <c:pt idx="299">
                  <c:v>5640</c:v>
                </c:pt>
                <c:pt idx="300">
                  <c:v>5641</c:v>
                </c:pt>
                <c:pt idx="301">
                  <c:v>5646</c:v>
                </c:pt>
                <c:pt idx="302">
                  <c:v>5651</c:v>
                </c:pt>
                <c:pt idx="303">
                  <c:v>5660</c:v>
                </c:pt>
                <c:pt idx="304">
                  <c:v>5660</c:v>
                </c:pt>
                <c:pt idx="305">
                  <c:v>5660</c:v>
                </c:pt>
                <c:pt idx="306">
                  <c:v>5667</c:v>
                </c:pt>
                <c:pt idx="307">
                  <c:v>5667</c:v>
                </c:pt>
                <c:pt idx="308">
                  <c:v>5673</c:v>
                </c:pt>
                <c:pt idx="309">
                  <c:v>5672</c:v>
                </c:pt>
                <c:pt idx="310">
                  <c:v>5674</c:v>
                </c:pt>
                <c:pt idx="311">
                  <c:v>5679</c:v>
                </c:pt>
                <c:pt idx="312">
                  <c:v>5679</c:v>
                </c:pt>
                <c:pt idx="313">
                  <c:v>5681</c:v>
                </c:pt>
                <c:pt idx="314">
                  <c:v>5680</c:v>
                </c:pt>
                <c:pt idx="315">
                  <c:v>5681</c:v>
                </c:pt>
                <c:pt idx="316">
                  <c:v>5681</c:v>
                </c:pt>
                <c:pt idx="317">
                  <c:v>5684</c:v>
                </c:pt>
                <c:pt idx="318">
                  <c:v>5682</c:v>
                </c:pt>
                <c:pt idx="319">
                  <c:v>5682</c:v>
                </c:pt>
                <c:pt idx="320">
                  <c:v>5685</c:v>
                </c:pt>
                <c:pt idx="321">
                  <c:v>5691</c:v>
                </c:pt>
                <c:pt idx="322">
                  <c:v>5696</c:v>
                </c:pt>
                <c:pt idx="323">
                  <c:v>5699</c:v>
                </c:pt>
                <c:pt idx="324">
                  <c:v>5701</c:v>
                </c:pt>
                <c:pt idx="325">
                  <c:v>5707</c:v>
                </c:pt>
                <c:pt idx="326">
                  <c:v>5709</c:v>
                </c:pt>
                <c:pt idx="327">
                  <c:v>5717</c:v>
                </c:pt>
                <c:pt idx="328">
                  <c:v>5724</c:v>
                </c:pt>
                <c:pt idx="329">
                  <c:v>5731</c:v>
                </c:pt>
                <c:pt idx="330">
                  <c:v>5741</c:v>
                </c:pt>
                <c:pt idx="331">
                  <c:v>5740</c:v>
                </c:pt>
                <c:pt idx="332">
                  <c:v>5739</c:v>
                </c:pt>
                <c:pt idx="333">
                  <c:v>5816</c:v>
                </c:pt>
                <c:pt idx="334">
                  <c:v>5992</c:v>
                </c:pt>
                <c:pt idx="335">
                  <c:v>6003</c:v>
                </c:pt>
                <c:pt idx="336">
                  <c:v>6006</c:v>
                </c:pt>
                <c:pt idx="337">
                  <c:v>6009</c:v>
                </c:pt>
                <c:pt idx="338">
                  <c:v>6010</c:v>
                </c:pt>
                <c:pt idx="339">
                  <c:v>6009</c:v>
                </c:pt>
                <c:pt idx="340">
                  <c:v>6013</c:v>
                </c:pt>
                <c:pt idx="341">
                  <c:v>6020</c:v>
                </c:pt>
                <c:pt idx="342">
                  <c:v>6021</c:v>
                </c:pt>
                <c:pt idx="343">
                  <c:v>6021</c:v>
                </c:pt>
                <c:pt idx="344">
                  <c:v>6022</c:v>
                </c:pt>
                <c:pt idx="345">
                  <c:v>6060</c:v>
                </c:pt>
                <c:pt idx="346">
                  <c:v>6134</c:v>
                </c:pt>
                <c:pt idx="347">
                  <c:v>6135</c:v>
                </c:pt>
                <c:pt idx="348">
                  <c:v>6147</c:v>
                </c:pt>
                <c:pt idx="349">
                  <c:v>6159</c:v>
                </c:pt>
                <c:pt idx="350">
                  <c:v>6174</c:v>
                </c:pt>
                <c:pt idx="351">
                  <c:v>6187</c:v>
                </c:pt>
                <c:pt idx="352">
                  <c:v>6206</c:v>
                </c:pt>
                <c:pt idx="353">
                  <c:v>6222</c:v>
                </c:pt>
                <c:pt idx="354">
                  <c:v>6242</c:v>
                </c:pt>
                <c:pt idx="355">
                  <c:v>6244</c:v>
                </c:pt>
                <c:pt idx="356">
                  <c:v>6269</c:v>
                </c:pt>
                <c:pt idx="357">
                  <c:v>6278</c:v>
                </c:pt>
                <c:pt idx="358">
                  <c:v>6285</c:v>
                </c:pt>
                <c:pt idx="359">
                  <c:v>6288</c:v>
                </c:pt>
                <c:pt idx="360">
                  <c:v>6287</c:v>
                </c:pt>
                <c:pt idx="361">
                  <c:v>6289</c:v>
                </c:pt>
                <c:pt idx="362">
                  <c:v>6293</c:v>
                </c:pt>
                <c:pt idx="363">
                  <c:v>6294</c:v>
                </c:pt>
                <c:pt idx="364">
                  <c:v>6302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A6-4895-88E8-8BBC6CDE47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srfschweizerradioundfernsehen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Sheet1!$F$2:$F$366</c:f>
              <c:numCache>
                <c:formatCode>General</c:formatCode>
                <c:ptCount val="365"/>
                <c:pt idx="0">
                  <c:v>30120</c:v>
                </c:pt>
                <c:pt idx="1">
                  <c:v>30137</c:v>
                </c:pt>
                <c:pt idx="2">
                  <c:v>30162</c:v>
                </c:pt>
                <c:pt idx="3">
                  <c:v>30193</c:v>
                </c:pt>
                <c:pt idx="4">
                  <c:v>30214</c:v>
                </c:pt>
                <c:pt idx="5">
                  <c:v>30250</c:v>
                </c:pt>
                <c:pt idx="6">
                  <c:v>30277</c:v>
                </c:pt>
                <c:pt idx="7">
                  <c:v>30298</c:v>
                </c:pt>
                <c:pt idx="8">
                  <c:v>30323</c:v>
                </c:pt>
                <c:pt idx="9">
                  <c:v>30326</c:v>
                </c:pt>
                <c:pt idx="10">
                  <c:v>30329</c:v>
                </c:pt>
                <c:pt idx="11">
                  <c:v>30347</c:v>
                </c:pt>
                <c:pt idx="12">
                  <c:v>30370</c:v>
                </c:pt>
                <c:pt idx="13">
                  <c:v>30386</c:v>
                </c:pt>
                <c:pt idx="14">
                  <c:v>30425</c:v>
                </c:pt>
                <c:pt idx="15">
                  <c:v>30461</c:v>
                </c:pt>
                <c:pt idx="16">
                  <c:v>30480</c:v>
                </c:pt>
                <c:pt idx="17">
                  <c:v>30514</c:v>
                </c:pt>
                <c:pt idx="18">
                  <c:v>30536</c:v>
                </c:pt>
                <c:pt idx="19">
                  <c:v>30553</c:v>
                </c:pt>
                <c:pt idx="20">
                  <c:v>30567</c:v>
                </c:pt>
                <c:pt idx="21">
                  <c:v>30589</c:v>
                </c:pt>
                <c:pt idx="22">
                  <c:v>30620</c:v>
                </c:pt>
                <c:pt idx="23">
                  <c:v>30653</c:v>
                </c:pt>
                <c:pt idx="24">
                  <c:v>30680</c:v>
                </c:pt>
                <c:pt idx="25">
                  <c:v>30699</c:v>
                </c:pt>
                <c:pt idx="26">
                  <c:v>30725</c:v>
                </c:pt>
                <c:pt idx="27">
                  <c:v>30767</c:v>
                </c:pt>
                <c:pt idx="28">
                  <c:v>30811</c:v>
                </c:pt>
                <c:pt idx="29">
                  <c:v>30847</c:v>
                </c:pt>
                <c:pt idx="30">
                  <c:v>30874</c:v>
                </c:pt>
                <c:pt idx="31">
                  <c:v>30929</c:v>
                </c:pt>
                <c:pt idx="32">
                  <c:v>30968</c:v>
                </c:pt>
                <c:pt idx="33">
                  <c:v>30999</c:v>
                </c:pt>
                <c:pt idx="34">
                  <c:v>31028</c:v>
                </c:pt>
                <c:pt idx="35">
                  <c:v>31032</c:v>
                </c:pt>
                <c:pt idx="36">
                  <c:v>31061</c:v>
                </c:pt>
                <c:pt idx="37">
                  <c:v>31087</c:v>
                </c:pt>
                <c:pt idx="38">
                  <c:v>31117</c:v>
                </c:pt>
                <c:pt idx="39">
                  <c:v>31153</c:v>
                </c:pt>
                <c:pt idx="40">
                  <c:v>31202</c:v>
                </c:pt>
                <c:pt idx="41">
                  <c:v>31265</c:v>
                </c:pt>
                <c:pt idx="42">
                  <c:v>31300</c:v>
                </c:pt>
                <c:pt idx="43">
                  <c:v>31355</c:v>
                </c:pt>
                <c:pt idx="44">
                  <c:v>31410</c:v>
                </c:pt>
                <c:pt idx="45">
                  <c:v>31444</c:v>
                </c:pt>
                <c:pt idx="46">
                  <c:v>31470</c:v>
                </c:pt>
                <c:pt idx="47">
                  <c:v>31518</c:v>
                </c:pt>
                <c:pt idx="48">
                  <c:v>31581</c:v>
                </c:pt>
                <c:pt idx="49">
                  <c:v>31615</c:v>
                </c:pt>
                <c:pt idx="50">
                  <c:v>31671</c:v>
                </c:pt>
                <c:pt idx="51">
                  <c:v>31701</c:v>
                </c:pt>
                <c:pt idx="52">
                  <c:v>31742</c:v>
                </c:pt>
                <c:pt idx="53">
                  <c:v>31771</c:v>
                </c:pt>
                <c:pt idx="54">
                  <c:v>31821</c:v>
                </c:pt>
                <c:pt idx="55">
                  <c:v>31863</c:v>
                </c:pt>
                <c:pt idx="56">
                  <c:v>31900</c:v>
                </c:pt>
                <c:pt idx="57">
                  <c:v>31923</c:v>
                </c:pt>
                <c:pt idx="58">
                  <c:v>31942</c:v>
                </c:pt>
                <c:pt idx="59">
                  <c:v>31952</c:v>
                </c:pt>
                <c:pt idx="60">
                  <c:v>31971</c:v>
                </c:pt>
                <c:pt idx="61">
                  <c:v>31995</c:v>
                </c:pt>
                <c:pt idx="62">
                  <c:v>32044</c:v>
                </c:pt>
                <c:pt idx="63">
                  <c:v>32090</c:v>
                </c:pt>
                <c:pt idx="64">
                  <c:v>32138</c:v>
                </c:pt>
                <c:pt idx="65">
                  <c:v>32159</c:v>
                </c:pt>
                <c:pt idx="66">
                  <c:v>32204</c:v>
                </c:pt>
                <c:pt idx="67">
                  <c:v>32230</c:v>
                </c:pt>
                <c:pt idx="68">
                  <c:v>32259</c:v>
                </c:pt>
                <c:pt idx="69">
                  <c:v>32305</c:v>
                </c:pt>
                <c:pt idx="70">
                  <c:v>32330</c:v>
                </c:pt>
                <c:pt idx="71">
                  <c:v>32364</c:v>
                </c:pt>
                <c:pt idx="72">
                  <c:v>32383</c:v>
                </c:pt>
                <c:pt idx="73">
                  <c:v>32413</c:v>
                </c:pt>
                <c:pt idx="74">
                  <c:v>32441</c:v>
                </c:pt>
                <c:pt idx="75">
                  <c:v>32465</c:v>
                </c:pt>
                <c:pt idx="76">
                  <c:v>32502</c:v>
                </c:pt>
                <c:pt idx="77">
                  <c:v>32549</c:v>
                </c:pt>
                <c:pt idx="78">
                  <c:v>32597</c:v>
                </c:pt>
                <c:pt idx="79">
                  <c:v>32629</c:v>
                </c:pt>
                <c:pt idx="80">
                  <c:v>32664</c:v>
                </c:pt>
                <c:pt idx="81">
                  <c:v>32707</c:v>
                </c:pt>
                <c:pt idx="82">
                  <c:v>32740</c:v>
                </c:pt>
                <c:pt idx="83">
                  <c:v>32767</c:v>
                </c:pt>
                <c:pt idx="84">
                  <c:v>32870</c:v>
                </c:pt>
                <c:pt idx="85">
                  <c:v>32893</c:v>
                </c:pt>
                <c:pt idx="86">
                  <c:v>32923</c:v>
                </c:pt>
                <c:pt idx="87">
                  <c:v>32955</c:v>
                </c:pt>
                <c:pt idx="88">
                  <c:v>32994</c:v>
                </c:pt>
                <c:pt idx="89">
                  <c:v>33019</c:v>
                </c:pt>
                <c:pt idx="90">
                  <c:v>33033</c:v>
                </c:pt>
                <c:pt idx="91">
                  <c:v>33082</c:v>
                </c:pt>
                <c:pt idx="92">
                  <c:v>33117</c:v>
                </c:pt>
                <c:pt idx="93">
                  <c:v>33160</c:v>
                </c:pt>
                <c:pt idx="94">
                  <c:v>33187</c:v>
                </c:pt>
                <c:pt idx="95">
                  <c:v>33203</c:v>
                </c:pt>
                <c:pt idx="96">
                  <c:v>33219</c:v>
                </c:pt>
                <c:pt idx="97">
                  <c:v>33247</c:v>
                </c:pt>
                <c:pt idx="98">
                  <c:v>33282</c:v>
                </c:pt>
                <c:pt idx="99">
                  <c:v>33331</c:v>
                </c:pt>
                <c:pt idx="100">
                  <c:v>33368</c:v>
                </c:pt>
                <c:pt idx="101">
                  <c:v>33392</c:v>
                </c:pt>
                <c:pt idx="102">
                  <c:v>33412</c:v>
                </c:pt>
                <c:pt idx="103">
                  <c:v>33440</c:v>
                </c:pt>
                <c:pt idx="104">
                  <c:v>33465</c:v>
                </c:pt>
                <c:pt idx="105">
                  <c:v>33486</c:v>
                </c:pt>
                <c:pt idx="106">
                  <c:v>33511</c:v>
                </c:pt>
                <c:pt idx="107">
                  <c:v>33542</c:v>
                </c:pt>
                <c:pt idx="108">
                  <c:v>33587</c:v>
                </c:pt>
                <c:pt idx="109">
                  <c:v>33604</c:v>
                </c:pt>
                <c:pt idx="110">
                  <c:v>33637</c:v>
                </c:pt>
                <c:pt idx="111">
                  <c:v>33634</c:v>
                </c:pt>
                <c:pt idx="112">
                  <c:v>33692</c:v>
                </c:pt>
                <c:pt idx="113">
                  <c:v>33729</c:v>
                </c:pt>
                <c:pt idx="114">
                  <c:v>33763</c:v>
                </c:pt>
                <c:pt idx="115">
                  <c:v>33792</c:v>
                </c:pt>
                <c:pt idx="116">
                  <c:v>33840</c:v>
                </c:pt>
                <c:pt idx="117">
                  <c:v>33867</c:v>
                </c:pt>
                <c:pt idx="118">
                  <c:v>33906</c:v>
                </c:pt>
                <c:pt idx="119">
                  <c:v>33936</c:v>
                </c:pt>
                <c:pt idx="120">
                  <c:v>33965</c:v>
                </c:pt>
                <c:pt idx="121">
                  <c:v>34006</c:v>
                </c:pt>
                <c:pt idx="122">
                  <c:v>34072</c:v>
                </c:pt>
                <c:pt idx="123">
                  <c:v>34124</c:v>
                </c:pt>
                <c:pt idx="124">
                  <c:v>34173</c:v>
                </c:pt>
                <c:pt idx="125">
                  <c:v>34200</c:v>
                </c:pt>
                <c:pt idx="126">
                  <c:v>34230</c:v>
                </c:pt>
                <c:pt idx="127">
                  <c:v>34250</c:v>
                </c:pt>
                <c:pt idx="128">
                  <c:v>34279</c:v>
                </c:pt>
                <c:pt idx="129">
                  <c:v>34313</c:v>
                </c:pt>
                <c:pt idx="130">
                  <c:v>34350</c:v>
                </c:pt>
                <c:pt idx="131">
                  <c:v>34376</c:v>
                </c:pt>
                <c:pt idx="132">
                  <c:v>34422</c:v>
                </c:pt>
                <c:pt idx="133">
                  <c:v>34469</c:v>
                </c:pt>
                <c:pt idx="134">
                  <c:v>34505</c:v>
                </c:pt>
                <c:pt idx="135">
                  <c:v>34533</c:v>
                </c:pt>
                <c:pt idx="136">
                  <c:v>34563</c:v>
                </c:pt>
                <c:pt idx="137">
                  <c:v>34587</c:v>
                </c:pt>
                <c:pt idx="138">
                  <c:v>34605</c:v>
                </c:pt>
                <c:pt idx="139">
                  <c:v>34630</c:v>
                </c:pt>
                <c:pt idx="140">
                  <c:v>34655</c:v>
                </c:pt>
                <c:pt idx="141">
                  <c:v>34655</c:v>
                </c:pt>
                <c:pt idx="142">
                  <c:v>34661</c:v>
                </c:pt>
                <c:pt idx="143">
                  <c:v>34703</c:v>
                </c:pt>
                <c:pt idx="144">
                  <c:v>34725</c:v>
                </c:pt>
                <c:pt idx="145">
                  <c:v>34732</c:v>
                </c:pt>
                <c:pt idx="146">
                  <c:v>34731</c:v>
                </c:pt>
                <c:pt idx="147">
                  <c:v>34754</c:v>
                </c:pt>
                <c:pt idx="148">
                  <c:v>34770</c:v>
                </c:pt>
                <c:pt idx="149">
                  <c:v>34784</c:v>
                </c:pt>
                <c:pt idx="150">
                  <c:v>34805</c:v>
                </c:pt>
                <c:pt idx="151">
                  <c:v>34829</c:v>
                </c:pt>
                <c:pt idx="152">
                  <c:v>34840</c:v>
                </c:pt>
                <c:pt idx="153">
                  <c:v>34869</c:v>
                </c:pt>
                <c:pt idx="154">
                  <c:v>34920</c:v>
                </c:pt>
                <c:pt idx="155">
                  <c:v>34956</c:v>
                </c:pt>
                <c:pt idx="156">
                  <c:v>34966</c:v>
                </c:pt>
                <c:pt idx="157">
                  <c:v>34985</c:v>
                </c:pt>
                <c:pt idx="158">
                  <c:v>35004</c:v>
                </c:pt>
                <c:pt idx="159">
                  <c:v>35032</c:v>
                </c:pt>
                <c:pt idx="160">
                  <c:v>35055</c:v>
                </c:pt>
                <c:pt idx="161">
                  <c:v>35064</c:v>
                </c:pt>
                <c:pt idx="162">
                  <c:v>35087</c:v>
                </c:pt>
                <c:pt idx="163">
                  <c:v>35116</c:v>
                </c:pt>
                <c:pt idx="164">
                  <c:v>35134</c:v>
                </c:pt>
                <c:pt idx="165">
                  <c:v>35165</c:v>
                </c:pt>
                <c:pt idx="166">
                  <c:v>35179</c:v>
                </c:pt>
                <c:pt idx="167">
                  <c:v>35189</c:v>
                </c:pt>
                <c:pt idx="168">
                  <c:v>35208</c:v>
                </c:pt>
                <c:pt idx="169">
                  <c:v>35253</c:v>
                </c:pt>
                <c:pt idx="170">
                  <c:v>35255</c:v>
                </c:pt>
                <c:pt idx="171">
                  <c:v>35289</c:v>
                </c:pt>
                <c:pt idx="172">
                  <c:v>35319</c:v>
                </c:pt>
                <c:pt idx="173">
                  <c:v>35350</c:v>
                </c:pt>
                <c:pt idx="174">
                  <c:v>35375</c:v>
                </c:pt>
                <c:pt idx="175">
                  <c:v>35415</c:v>
                </c:pt>
                <c:pt idx="176">
                  <c:v>35443</c:v>
                </c:pt>
                <c:pt idx="177">
                  <c:v>35474</c:v>
                </c:pt>
                <c:pt idx="178">
                  <c:v>35510</c:v>
                </c:pt>
                <c:pt idx="179">
                  <c:v>35535</c:v>
                </c:pt>
                <c:pt idx="180">
                  <c:v>35535</c:v>
                </c:pt>
                <c:pt idx="181">
                  <c:v>35546</c:v>
                </c:pt>
                <c:pt idx="182">
                  <c:v>35568</c:v>
                </c:pt>
                <c:pt idx="183">
                  <c:v>35575</c:v>
                </c:pt>
                <c:pt idx="184">
                  <c:v>35595</c:v>
                </c:pt>
                <c:pt idx="185">
                  <c:v>35613</c:v>
                </c:pt>
                <c:pt idx="186">
                  <c:v>35631</c:v>
                </c:pt>
                <c:pt idx="187">
                  <c:v>35638</c:v>
                </c:pt>
                <c:pt idx="188">
                  <c:v>35643</c:v>
                </c:pt>
                <c:pt idx="189">
                  <c:v>35667</c:v>
                </c:pt>
                <c:pt idx="190">
                  <c:v>35736</c:v>
                </c:pt>
                <c:pt idx="191">
                  <c:v>35770</c:v>
                </c:pt>
                <c:pt idx="192">
                  <c:v>35797</c:v>
                </c:pt>
                <c:pt idx="193">
                  <c:v>35825</c:v>
                </c:pt>
                <c:pt idx="194">
                  <c:v>35853</c:v>
                </c:pt>
                <c:pt idx="195">
                  <c:v>35855</c:v>
                </c:pt>
                <c:pt idx="196">
                  <c:v>35878</c:v>
                </c:pt>
                <c:pt idx="197">
                  <c:v>35894</c:v>
                </c:pt>
                <c:pt idx="198">
                  <c:v>35913</c:v>
                </c:pt>
                <c:pt idx="199">
                  <c:v>35951</c:v>
                </c:pt>
                <c:pt idx="200">
                  <c:v>35983</c:v>
                </c:pt>
                <c:pt idx="201">
                  <c:v>35994</c:v>
                </c:pt>
                <c:pt idx="202">
                  <c:v>36009</c:v>
                </c:pt>
                <c:pt idx="203">
                  <c:v>36016</c:v>
                </c:pt>
                <c:pt idx="204">
                  <c:v>36004</c:v>
                </c:pt>
                <c:pt idx="205">
                  <c:v>36026</c:v>
                </c:pt>
                <c:pt idx="206">
                  <c:v>36049</c:v>
                </c:pt>
                <c:pt idx="207">
                  <c:v>36059</c:v>
                </c:pt>
                <c:pt idx="208">
                  <c:v>36078</c:v>
                </c:pt>
                <c:pt idx="209">
                  <c:v>36083</c:v>
                </c:pt>
                <c:pt idx="210">
                  <c:v>36092</c:v>
                </c:pt>
                <c:pt idx="211">
                  <c:v>36096</c:v>
                </c:pt>
                <c:pt idx="212">
                  <c:v>36111</c:v>
                </c:pt>
                <c:pt idx="213">
                  <c:v>36119</c:v>
                </c:pt>
                <c:pt idx="214">
                  <c:v>36133</c:v>
                </c:pt>
                <c:pt idx="215">
                  <c:v>36150</c:v>
                </c:pt>
                <c:pt idx="216">
                  <c:v>36160</c:v>
                </c:pt>
                <c:pt idx="217">
                  <c:v>36158</c:v>
                </c:pt>
                <c:pt idx="218">
                  <c:v>36174</c:v>
                </c:pt>
                <c:pt idx="219">
                  <c:v>36194</c:v>
                </c:pt>
                <c:pt idx="220">
                  <c:v>36217</c:v>
                </c:pt>
                <c:pt idx="221">
                  <c:v>36238</c:v>
                </c:pt>
                <c:pt idx="222">
                  <c:v>36252</c:v>
                </c:pt>
                <c:pt idx="223">
                  <c:v>36267</c:v>
                </c:pt>
                <c:pt idx="224">
                  <c:v>36282</c:v>
                </c:pt>
                <c:pt idx="225">
                  <c:v>36292</c:v>
                </c:pt>
                <c:pt idx="226">
                  <c:v>36317</c:v>
                </c:pt>
                <c:pt idx="227">
                  <c:v>36334</c:v>
                </c:pt>
                <c:pt idx="228">
                  <c:v>36359</c:v>
                </c:pt>
                <c:pt idx="229">
                  <c:v>36380</c:v>
                </c:pt>
                <c:pt idx="230">
                  <c:v>36387</c:v>
                </c:pt>
                <c:pt idx="231">
                  <c:v>36406</c:v>
                </c:pt>
                <c:pt idx="232">
                  <c:v>36424</c:v>
                </c:pt>
                <c:pt idx="233">
                  <c:v>36429</c:v>
                </c:pt>
                <c:pt idx="234">
                  <c:v>36460</c:v>
                </c:pt>
                <c:pt idx="235">
                  <c:v>36479</c:v>
                </c:pt>
                <c:pt idx="236">
                  <c:v>36488</c:v>
                </c:pt>
                <c:pt idx="237">
                  <c:v>36494</c:v>
                </c:pt>
                <c:pt idx="238">
                  <c:v>36513</c:v>
                </c:pt>
                <c:pt idx="239">
                  <c:v>36524</c:v>
                </c:pt>
                <c:pt idx="240">
                  <c:v>36531</c:v>
                </c:pt>
                <c:pt idx="241">
                  <c:v>36542</c:v>
                </c:pt>
                <c:pt idx="242">
                  <c:v>36551</c:v>
                </c:pt>
                <c:pt idx="243">
                  <c:v>36557</c:v>
                </c:pt>
                <c:pt idx="244">
                  <c:v>36562</c:v>
                </c:pt>
                <c:pt idx="245">
                  <c:v>36576</c:v>
                </c:pt>
                <c:pt idx="246">
                  <c:v>36589</c:v>
                </c:pt>
                <c:pt idx="247">
                  <c:v>36584</c:v>
                </c:pt>
                <c:pt idx="248">
                  <c:v>36609</c:v>
                </c:pt>
                <c:pt idx="249">
                  <c:v>36623</c:v>
                </c:pt>
                <c:pt idx="250">
                  <c:v>36638</c:v>
                </c:pt>
                <c:pt idx="251">
                  <c:v>36641</c:v>
                </c:pt>
                <c:pt idx="252">
                  <c:v>36651</c:v>
                </c:pt>
                <c:pt idx="253">
                  <c:v>36675</c:v>
                </c:pt>
                <c:pt idx="254">
                  <c:v>36682</c:v>
                </c:pt>
                <c:pt idx="255">
                  <c:v>36687</c:v>
                </c:pt>
                <c:pt idx="256">
                  <c:v>36701</c:v>
                </c:pt>
                <c:pt idx="257">
                  <c:v>36706</c:v>
                </c:pt>
                <c:pt idx="258">
                  <c:v>36733</c:v>
                </c:pt>
                <c:pt idx="259">
                  <c:v>36739</c:v>
                </c:pt>
                <c:pt idx="260">
                  <c:v>36749</c:v>
                </c:pt>
                <c:pt idx="261">
                  <c:v>36752</c:v>
                </c:pt>
                <c:pt idx="262">
                  <c:v>36754</c:v>
                </c:pt>
                <c:pt idx="263">
                  <c:v>36755</c:v>
                </c:pt>
                <c:pt idx="264">
                  <c:v>36762</c:v>
                </c:pt>
                <c:pt idx="265">
                  <c:v>36772</c:v>
                </c:pt>
                <c:pt idx="266">
                  <c:v>36795</c:v>
                </c:pt>
                <c:pt idx="267">
                  <c:v>36801</c:v>
                </c:pt>
                <c:pt idx="268">
                  <c:v>36815</c:v>
                </c:pt>
                <c:pt idx="269">
                  <c:v>36816</c:v>
                </c:pt>
                <c:pt idx="270">
                  <c:v>36824</c:v>
                </c:pt>
                <c:pt idx="271">
                  <c:v>36838</c:v>
                </c:pt>
                <c:pt idx="272">
                  <c:v>36853</c:v>
                </c:pt>
                <c:pt idx="273">
                  <c:v>36863</c:v>
                </c:pt>
                <c:pt idx="274">
                  <c:v>36880</c:v>
                </c:pt>
                <c:pt idx="275">
                  <c:v>36886</c:v>
                </c:pt>
                <c:pt idx="276">
                  <c:v>36891</c:v>
                </c:pt>
                <c:pt idx="277">
                  <c:v>36904</c:v>
                </c:pt>
                <c:pt idx="278">
                  <c:v>36917</c:v>
                </c:pt>
                <c:pt idx="279">
                  <c:v>36924</c:v>
                </c:pt>
                <c:pt idx="280">
                  <c:v>36935</c:v>
                </c:pt>
                <c:pt idx="281">
                  <c:v>36955</c:v>
                </c:pt>
                <c:pt idx="282">
                  <c:v>36956</c:v>
                </c:pt>
                <c:pt idx="283">
                  <c:v>36965</c:v>
                </c:pt>
                <c:pt idx="284">
                  <c:v>36969</c:v>
                </c:pt>
                <c:pt idx="285">
                  <c:v>36988</c:v>
                </c:pt>
                <c:pt idx="286">
                  <c:v>36992</c:v>
                </c:pt>
                <c:pt idx="287">
                  <c:v>37008</c:v>
                </c:pt>
                <c:pt idx="288">
                  <c:v>37019</c:v>
                </c:pt>
                <c:pt idx="289">
                  <c:v>37002</c:v>
                </c:pt>
                <c:pt idx="290">
                  <c:v>37035</c:v>
                </c:pt>
                <c:pt idx="291">
                  <c:v>37063</c:v>
                </c:pt>
                <c:pt idx="292">
                  <c:v>37091</c:v>
                </c:pt>
                <c:pt idx="293">
                  <c:v>37083</c:v>
                </c:pt>
                <c:pt idx="294">
                  <c:v>37106</c:v>
                </c:pt>
                <c:pt idx="295">
                  <c:v>37111</c:v>
                </c:pt>
                <c:pt idx="296">
                  <c:v>37119</c:v>
                </c:pt>
                <c:pt idx="297">
                  <c:v>37123</c:v>
                </c:pt>
                <c:pt idx="298">
                  <c:v>37136</c:v>
                </c:pt>
                <c:pt idx="299">
                  <c:v>37144</c:v>
                </c:pt>
                <c:pt idx="300">
                  <c:v>37150</c:v>
                </c:pt>
                <c:pt idx="301">
                  <c:v>37158</c:v>
                </c:pt>
                <c:pt idx="302">
                  <c:v>37172</c:v>
                </c:pt>
                <c:pt idx="303">
                  <c:v>37182</c:v>
                </c:pt>
                <c:pt idx="304">
                  <c:v>37187</c:v>
                </c:pt>
                <c:pt idx="305">
                  <c:v>37194</c:v>
                </c:pt>
                <c:pt idx="306">
                  <c:v>37210</c:v>
                </c:pt>
                <c:pt idx="307">
                  <c:v>37227</c:v>
                </c:pt>
                <c:pt idx="308">
                  <c:v>37233</c:v>
                </c:pt>
                <c:pt idx="309">
                  <c:v>37251</c:v>
                </c:pt>
                <c:pt idx="310">
                  <c:v>37271</c:v>
                </c:pt>
                <c:pt idx="311">
                  <c:v>37289</c:v>
                </c:pt>
                <c:pt idx="312">
                  <c:v>37299</c:v>
                </c:pt>
                <c:pt idx="313">
                  <c:v>37309</c:v>
                </c:pt>
                <c:pt idx="314">
                  <c:v>37316</c:v>
                </c:pt>
                <c:pt idx="315">
                  <c:v>37334</c:v>
                </c:pt>
                <c:pt idx="316">
                  <c:v>37352</c:v>
                </c:pt>
                <c:pt idx="317">
                  <c:v>37378</c:v>
                </c:pt>
                <c:pt idx="318">
                  <c:v>37409</c:v>
                </c:pt>
                <c:pt idx="319">
                  <c:v>37453</c:v>
                </c:pt>
                <c:pt idx="320">
                  <c:v>37463</c:v>
                </c:pt>
                <c:pt idx="321">
                  <c:v>37479</c:v>
                </c:pt>
                <c:pt idx="322">
                  <c:v>37491</c:v>
                </c:pt>
                <c:pt idx="323">
                  <c:v>37513</c:v>
                </c:pt>
                <c:pt idx="324">
                  <c:v>37542</c:v>
                </c:pt>
                <c:pt idx="325">
                  <c:v>37568</c:v>
                </c:pt>
                <c:pt idx="326">
                  <c:v>37584</c:v>
                </c:pt>
                <c:pt idx="327">
                  <c:v>37597</c:v>
                </c:pt>
                <c:pt idx="328">
                  <c:v>37619</c:v>
                </c:pt>
                <c:pt idx="329">
                  <c:v>37633</c:v>
                </c:pt>
                <c:pt idx="330">
                  <c:v>37650</c:v>
                </c:pt>
                <c:pt idx="331">
                  <c:v>37671</c:v>
                </c:pt>
                <c:pt idx="332">
                  <c:v>37692</c:v>
                </c:pt>
                <c:pt idx="333">
                  <c:v>37733</c:v>
                </c:pt>
                <c:pt idx="334">
                  <c:v>37752</c:v>
                </c:pt>
                <c:pt idx="335">
                  <c:v>37783</c:v>
                </c:pt>
                <c:pt idx="336">
                  <c:v>37792</c:v>
                </c:pt>
                <c:pt idx="337">
                  <c:v>37807</c:v>
                </c:pt>
                <c:pt idx="338">
                  <c:v>37833</c:v>
                </c:pt>
                <c:pt idx="339">
                  <c:v>37851</c:v>
                </c:pt>
                <c:pt idx="340">
                  <c:v>37868</c:v>
                </c:pt>
                <c:pt idx="341">
                  <c:v>37879</c:v>
                </c:pt>
                <c:pt idx="342">
                  <c:v>37886</c:v>
                </c:pt>
                <c:pt idx="343">
                  <c:v>37919</c:v>
                </c:pt>
                <c:pt idx="344">
                  <c:v>37943</c:v>
                </c:pt>
                <c:pt idx="345">
                  <c:v>37965</c:v>
                </c:pt>
                <c:pt idx="346">
                  <c:v>37985</c:v>
                </c:pt>
                <c:pt idx="347">
                  <c:v>37989</c:v>
                </c:pt>
                <c:pt idx="348">
                  <c:v>38006</c:v>
                </c:pt>
                <c:pt idx="349">
                  <c:v>38038</c:v>
                </c:pt>
                <c:pt idx="350">
                  <c:v>38056</c:v>
                </c:pt>
                <c:pt idx="351">
                  <c:v>38083</c:v>
                </c:pt>
                <c:pt idx="352">
                  <c:v>38106</c:v>
                </c:pt>
                <c:pt idx="353">
                  <c:v>38126</c:v>
                </c:pt>
                <c:pt idx="354">
                  <c:v>38145</c:v>
                </c:pt>
                <c:pt idx="355">
                  <c:v>38169</c:v>
                </c:pt>
                <c:pt idx="356">
                  <c:v>38184</c:v>
                </c:pt>
                <c:pt idx="357">
                  <c:v>38194</c:v>
                </c:pt>
                <c:pt idx="358">
                  <c:v>38214</c:v>
                </c:pt>
                <c:pt idx="359">
                  <c:v>38238</c:v>
                </c:pt>
                <c:pt idx="360">
                  <c:v>38273</c:v>
                </c:pt>
                <c:pt idx="361">
                  <c:v>38275</c:v>
                </c:pt>
                <c:pt idx="362">
                  <c:v>38291</c:v>
                </c:pt>
                <c:pt idx="363">
                  <c:v>38299</c:v>
                </c:pt>
                <c:pt idx="364">
                  <c:v>38317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1A6-4895-88E8-8BBC6CDE47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srfgesichterundgeschichten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Sheet1!$G$2:$G$366</c:f>
              <c:numCache>
                <c:formatCode>General</c:formatCode>
                <c:ptCount val="365"/>
                <c:pt idx="0">
                  <c:v>26881</c:v>
                </c:pt>
                <c:pt idx="1">
                  <c:v>26897</c:v>
                </c:pt>
                <c:pt idx="2">
                  <c:v>26915</c:v>
                </c:pt>
                <c:pt idx="3">
                  <c:v>26933</c:v>
                </c:pt>
                <c:pt idx="4">
                  <c:v>26930</c:v>
                </c:pt>
                <c:pt idx="5">
                  <c:v>26960</c:v>
                </c:pt>
                <c:pt idx="6">
                  <c:v>26960</c:v>
                </c:pt>
                <c:pt idx="7">
                  <c:v>26986</c:v>
                </c:pt>
                <c:pt idx="8">
                  <c:v>27003</c:v>
                </c:pt>
                <c:pt idx="9">
                  <c:v>27021</c:v>
                </c:pt>
                <c:pt idx="10">
                  <c:v>27031</c:v>
                </c:pt>
                <c:pt idx="11">
                  <c:v>27065</c:v>
                </c:pt>
                <c:pt idx="12">
                  <c:v>27076</c:v>
                </c:pt>
                <c:pt idx="13">
                  <c:v>27079</c:v>
                </c:pt>
                <c:pt idx="14">
                  <c:v>27102</c:v>
                </c:pt>
                <c:pt idx="15">
                  <c:v>27118</c:v>
                </c:pt>
                <c:pt idx="16">
                  <c:v>27119</c:v>
                </c:pt>
                <c:pt idx="17">
                  <c:v>27134</c:v>
                </c:pt>
                <c:pt idx="18">
                  <c:v>27142</c:v>
                </c:pt>
                <c:pt idx="19">
                  <c:v>27158</c:v>
                </c:pt>
                <c:pt idx="20">
                  <c:v>27185</c:v>
                </c:pt>
                <c:pt idx="21">
                  <c:v>27208</c:v>
                </c:pt>
                <c:pt idx="22">
                  <c:v>27226</c:v>
                </c:pt>
                <c:pt idx="23">
                  <c:v>27245</c:v>
                </c:pt>
                <c:pt idx="24">
                  <c:v>27254</c:v>
                </c:pt>
                <c:pt idx="25">
                  <c:v>27264</c:v>
                </c:pt>
                <c:pt idx="26">
                  <c:v>27264</c:v>
                </c:pt>
                <c:pt idx="27">
                  <c:v>27288</c:v>
                </c:pt>
                <c:pt idx="28">
                  <c:v>27289</c:v>
                </c:pt>
                <c:pt idx="29">
                  <c:v>27310</c:v>
                </c:pt>
                <c:pt idx="30">
                  <c:v>27312</c:v>
                </c:pt>
                <c:pt idx="31">
                  <c:v>27323</c:v>
                </c:pt>
                <c:pt idx="32">
                  <c:v>27332</c:v>
                </c:pt>
                <c:pt idx="33">
                  <c:v>27343</c:v>
                </c:pt>
                <c:pt idx="34">
                  <c:v>27353</c:v>
                </c:pt>
                <c:pt idx="35">
                  <c:v>27362</c:v>
                </c:pt>
                <c:pt idx="36">
                  <c:v>27364</c:v>
                </c:pt>
                <c:pt idx="37">
                  <c:v>27378</c:v>
                </c:pt>
                <c:pt idx="38">
                  <c:v>27409</c:v>
                </c:pt>
                <c:pt idx="39">
                  <c:v>27416</c:v>
                </c:pt>
                <c:pt idx="40">
                  <c:v>27436</c:v>
                </c:pt>
                <c:pt idx="41">
                  <c:v>27459</c:v>
                </c:pt>
                <c:pt idx="42">
                  <c:v>27474</c:v>
                </c:pt>
                <c:pt idx="43">
                  <c:v>27487</c:v>
                </c:pt>
                <c:pt idx="44">
                  <c:v>27510</c:v>
                </c:pt>
                <c:pt idx="45">
                  <c:v>27535</c:v>
                </c:pt>
                <c:pt idx="46">
                  <c:v>27556</c:v>
                </c:pt>
                <c:pt idx="47">
                  <c:v>27569</c:v>
                </c:pt>
                <c:pt idx="48">
                  <c:v>27598</c:v>
                </c:pt>
                <c:pt idx="49">
                  <c:v>27613</c:v>
                </c:pt>
                <c:pt idx="50">
                  <c:v>27609</c:v>
                </c:pt>
                <c:pt idx="51">
                  <c:v>27608</c:v>
                </c:pt>
                <c:pt idx="52">
                  <c:v>27615</c:v>
                </c:pt>
                <c:pt idx="53">
                  <c:v>27628</c:v>
                </c:pt>
                <c:pt idx="54">
                  <c:v>27638</c:v>
                </c:pt>
                <c:pt idx="55">
                  <c:v>27641</c:v>
                </c:pt>
                <c:pt idx="56">
                  <c:v>27650</c:v>
                </c:pt>
                <c:pt idx="57">
                  <c:v>27661</c:v>
                </c:pt>
                <c:pt idx="58">
                  <c:v>27671</c:v>
                </c:pt>
                <c:pt idx="59">
                  <c:v>27665</c:v>
                </c:pt>
                <c:pt idx="60">
                  <c:v>27656</c:v>
                </c:pt>
                <c:pt idx="61">
                  <c:v>27665</c:v>
                </c:pt>
                <c:pt idx="62">
                  <c:v>27679</c:v>
                </c:pt>
                <c:pt idx="63">
                  <c:v>27699</c:v>
                </c:pt>
                <c:pt idx="64">
                  <c:v>27727</c:v>
                </c:pt>
                <c:pt idx="65">
                  <c:v>27739</c:v>
                </c:pt>
                <c:pt idx="66">
                  <c:v>27755</c:v>
                </c:pt>
                <c:pt idx="67">
                  <c:v>27762</c:v>
                </c:pt>
                <c:pt idx="68">
                  <c:v>27781</c:v>
                </c:pt>
                <c:pt idx="70">
                  <c:v>27825</c:v>
                </c:pt>
                <c:pt idx="71">
                  <c:v>27820</c:v>
                </c:pt>
                <c:pt idx="72">
                  <c:v>27840</c:v>
                </c:pt>
                <c:pt idx="73">
                  <c:v>27854</c:v>
                </c:pt>
                <c:pt idx="74">
                  <c:v>27858</c:v>
                </c:pt>
                <c:pt idx="75">
                  <c:v>27868</c:v>
                </c:pt>
                <c:pt idx="76">
                  <c:v>27881</c:v>
                </c:pt>
                <c:pt idx="77">
                  <c:v>27916</c:v>
                </c:pt>
                <c:pt idx="78">
                  <c:v>27937</c:v>
                </c:pt>
                <c:pt idx="79">
                  <c:v>27962</c:v>
                </c:pt>
                <c:pt idx="80">
                  <c:v>27987</c:v>
                </c:pt>
                <c:pt idx="81">
                  <c:v>27995</c:v>
                </c:pt>
                <c:pt idx="82">
                  <c:v>28005</c:v>
                </c:pt>
                <c:pt idx="83">
                  <c:v>27997</c:v>
                </c:pt>
                <c:pt idx="84">
                  <c:v>28007</c:v>
                </c:pt>
                <c:pt idx="85">
                  <c:v>28002</c:v>
                </c:pt>
                <c:pt idx="86">
                  <c:v>28009</c:v>
                </c:pt>
                <c:pt idx="87">
                  <c:v>28001</c:v>
                </c:pt>
                <c:pt idx="88">
                  <c:v>28017</c:v>
                </c:pt>
                <c:pt idx="89">
                  <c:v>28008</c:v>
                </c:pt>
                <c:pt idx="90">
                  <c:v>28001</c:v>
                </c:pt>
                <c:pt idx="91">
                  <c:v>28001</c:v>
                </c:pt>
                <c:pt idx="92">
                  <c:v>27998</c:v>
                </c:pt>
                <c:pt idx="93">
                  <c:v>28009</c:v>
                </c:pt>
                <c:pt idx="94">
                  <c:v>28012</c:v>
                </c:pt>
                <c:pt idx="95">
                  <c:v>28066</c:v>
                </c:pt>
                <c:pt idx="96">
                  <c:v>28083</c:v>
                </c:pt>
                <c:pt idx="97">
                  <c:v>28100</c:v>
                </c:pt>
                <c:pt idx="98">
                  <c:v>28100</c:v>
                </c:pt>
                <c:pt idx="99">
                  <c:v>28110</c:v>
                </c:pt>
                <c:pt idx="100">
                  <c:v>28113</c:v>
                </c:pt>
                <c:pt idx="101">
                  <c:v>28117</c:v>
                </c:pt>
                <c:pt idx="102">
                  <c:v>28115</c:v>
                </c:pt>
                <c:pt idx="103">
                  <c:v>28101</c:v>
                </c:pt>
                <c:pt idx="104">
                  <c:v>28097</c:v>
                </c:pt>
                <c:pt idx="105">
                  <c:v>28098</c:v>
                </c:pt>
                <c:pt idx="106">
                  <c:v>28103</c:v>
                </c:pt>
                <c:pt idx="107">
                  <c:v>28126</c:v>
                </c:pt>
                <c:pt idx="108">
                  <c:v>28137</c:v>
                </c:pt>
                <c:pt idx="109">
                  <c:v>28147</c:v>
                </c:pt>
                <c:pt idx="110">
                  <c:v>28150</c:v>
                </c:pt>
                <c:pt idx="111">
                  <c:v>28132</c:v>
                </c:pt>
                <c:pt idx="112">
                  <c:v>28159</c:v>
                </c:pt>
                <c:pt idx="113">
                  <c:v>28181</c:v>
                </c:pt>
                <c:pt idx="114">
                  <c:v>28183</c:v>
                </c:pt>
                <c:pt idx="115">
                  <c:v>28177</c:v>
                </c:pt>
                <c:pt idx="116">
                  <c:v>28197</c:v>
                </c:pt>
                <c:pt idx="117">
                  <c:v>28194</c:v>
                </c:pt>
                <c:pt idx="118">
                  <c:v>28201</c:v>
                </c:pt>
                <c:pt idx="119">
                  <c:v>28207</c:v>
                </c:pt>
                <c:pt idx="120">
                  <c:v>28231</c:v>
                </c:pt>
                <c:pt idx="121">
                  <c:v>28239</c:v>
                </c:pt>
                <c:pt idx="122">
                  <c:v>28237</c:v>
                </c:pt>
                <c:pt idx="123">
                  <c:v>28261</c:v>
                </c:pt>
                <c:pt idx="124">
                  <c:v>28272</c:v>
                </c:pt>
                <c:pt idx="125">
                  <c:v>28274</c:v>
                </c:pt>
                <c:pt idx="126">
                  <c:v>28287</c:v>
                </c:pt>
                <c:pt idx="127">
                  <c:v>28284</c:v>
                </c:pt>
                <c:pt idx="128">
                  <c:v>28291</c:v>
                </c:pt>
                <c:pt idx="129">
                  <c:v>28286</c:v>
                </c:pt>
                <c:pt idx="130">
                  <c:v>28279</c:v>
                </c:pt>
                <c:pt idx="131">
                  <c:v>28287</c:v>
                </c:pt>
                <c:pt idx="132">
                  <c:v>28329</c:v>
                </c:pt>
                <c:pt idx="133">
                  <c:v>28349</c:v>
                </c:pt>
                <c:pt idx="134">
                  <c:v>28356</c:v>
                </c:pt>
                <c:pt idx="135">
                  <c:v>28349</c:v>
                </c:pt>
                <c:pt idx="136">
                  <c:v>28342</c:v>
                </c:pt>
                <c:pt idx="137">
                  <c:v>28362</c:v>
                </c:pt>
                <c:pt idx="138">
                  <c:v>28393</c:v>
                </c:pt>
                <c:pt idx="139">
                  <c:v>28404</c:v>
                </c:pt>
                <c:pt idx="140">
                  <c:v>28424</c:v>
                </c:pt>
                <c:pt idx="141">
                  <c:v>28443</c:v>
                </c:pt>
                <c:pt idx="142">
                  <c:v>28465</c:v>
                </c:pt>
                <c:pt idx="143">
                  <c:v>28478</c:v>
                </c:pt>
                <c:pt idx="144">
                  <c:v>28493</c:v>
                </c:pt>
                <c:pt idx="145">
                  <c:v>28498</c:v>
                </c:pt>
                <c:pt idx="146">
                  <c:v>28503</c:v>
                </c:pt>
                <c:pt idx="147">
                  <c:v>28527</c:v>
                </c:pt>
                <c:pt idx="148">
                  <c:v>28532</c:v>
                </c:pt>
                <c:pt idx="149">
                  <c:v>28541</c:v>
                </c:pt>
                <c:pt idx="150">
                  <c:v>28557</c:v>
                </c:pt>
                <c:pt idx="151">
                  <c:v>28562</c:v>
                </c:pt>
                <c:pt idx="152">
                  <c:v>28567</c:v>
                </c:pt>
                <c:pt idx="153">
                  <c:v>28579</c:v>
                </c:pt>
                <c:pt idx="154">
                  <c:v>28590</c:v>
                </c:pt>
                <c:pt idx="155">
                  <c:v>28614</c:v>
                </c:pt>
                <c:pt idx="156">
                  <c:v>28628</c:v>
                </c:pt>
                <c:pt idx="157">
                  <c:v>28639</c:v>
                </c:pt>
                <c:pt idx="158">
                  <c:v>28629</c:v>
                </c:pt>
                <c:pt idx="159">
                  <c:v>28638</c:v>
                </c:pt>
                <c:pt idx="160">
                  <c:v>28659</c:v>
                </c:pt>
                <c:pt idx="161">
                  <c:v>28668</c:v>
                </c:pt>
                <c:pt idx="162">
                  <c:v>28696</c:v>
                </c:pt>
                <c:pt idx="163">
                  <c:v>28708</c:v>
                </c:pt>
                <c:pt idx="164">
                  <c:v>28707</c:v>
                </c:pt>
                <c:pt idx="165">
                  <c:v>28724</c:v>
                </c:pt>
                <c:pt idx="166">
                  <c:v>28721</c:v>
                </c:pt>
                <c:pt idx="167">
                  <c:v>28732</c:v>
                </c:pt>
                <c:pt idx="168">
                  <c:v>28734</c:v>
                </c:pt>
                <c:pt idx="169">
                  <c:v>28734</c:v>
                </c:pt>
                <c:pt idx="170">
                  <c:v>28750</c:v>
                </c:pt>
                <c:pt idx="171">
                  <c:v>28779</c:v>
                </c:pt>
                <c:pt idx="172">
                  <c:v>28810</c:v>
                </c:pt>
                <c:pt idx="173">
                  <c:v>28830</c:v>
                </c:pt>
                <c:pt idx="174">
                  <c:v>28849</c:v>
                </c:pt>
                <c:pt idx="175">
                  <c:v>28849</c:v>
                </c:pt>
                <c:pt idx="176">
                  <c:v>28850</c:v>
                </c:pt>
                <c:pt idx="177">
                  <c:v>28850</c:v>
                </c:pt>
                <c:pt idx="178">
                  <c:v>28849</c:v>
                </c:pt>
                <c:pt idx="179">
                  <c:v>28858</c:v>
                </c:pt>
                <c:pt idx="180">
                  <c:v>28864</c:v>
                </c:pt>
                <c:pt idx="181">
                  <c:v>28873</c:v>
                </c:pt>
                <c:pt idx="182">
                  <c:v>28873</c:v>
                </c:pt>
                <c:pt idx="183">
                  <c:v>28869</c:v>
                </c:pt>
                <c:pt idx="184">
                  <c:v>28879</c:v>
                </c:pt>
                <c:pt idx="185">
                  <c:v>28886</c:v>
                </c:pt>
                <c:pt idx="186">
                  <c:v>28890</c:v>
                </c:pt>
                <c:pt idx="187">
                  <c:v>28884</c:v>
                </c:pt>
                <c:pt idx="188">
                  <c:v>28911</c:v>
                </c:pt>
                <c:pt idx="189">
                  <c:v>28921</c:v>
                </c:pt>
                <c:pt idx="190">
                  <c:v>28944</c:v>
                </c:pt>
                <c:pt idx="191">
                  <c:v>28955</c:v>
                </c:pt>
                <c:pt idx="192">
                  <c:v>28959</c:v>
                </c:pt>
                <c:pt idx="193">
                  <c:v>28979</c:v>
                </c:pt>
                <c:pt idx="194">
                  <c:v>29020</c:v>
                </c:pt>
                <c:pt idx="195">
                  <c:v>29028</c:v>
                </c:pt>
                <c:pt idx="196">
                  <c:v>29045</c:v>
                </c:pt>
                <c:pt idx="197">
                  <c:v>29061</c:v>
                </c:pt>
                <c:pt idx="198">
                  <c:v>29074</c:v>
                </c:pt>
                <c:pt idx="199">
                  <c:v>29082</c:v>
                </c:pt>
                <c:pt idx="200">
                  <c:v>29095</c:v>
                </c:pt>
                <c:pt idx="201">
                  <c:v>29099</c:v>
                </c:pt>
                <c:pt idx="202">
                  <c:v>29100</c:v>
                </c:pt>
                <c:pt idx="203">
                  <c:v>29101</c:v>
                </c:pt>
                <c:pt idx="204">
                  <c:v>29103</c:v>
                </c:pt>
                <c:pt idx="205">
                  <c:v>29102</c:v>
                </c:pt>
                <c:pt idx="206">
                  <c:v>29124</c:v>
                </c:pt>
                <c:pt idx="207">
                  <c:v>29124</c:v>
                </c:pt>
                <c:pt idx="208">
                  <c:v>29135</c:v>
                </c:pt>
                <c:pt idx="209">
                  <c:v>29133</c:v>
                </c:pt>
                <c:pt idx="210">
                  <c:v>29144</c:v>
                </c:pt>
                <c:pt idx="211">
                  <c:v>29149</c:v>
                </c:pt>
                <c:pt idx="212">
                  <c:v>29189</c:v>
                </c:pt>
                <c:pt idx="213">
                  <c:v>29219</c:v>
                </c:pt>
                <c:pt idx="214">
                  <c:v>29230</c:v>
                </c:pt>
                <c:pt idx="215">
                  <c:v>29233</c:v>
                </c:pt>
                <c:pt idx="216">
                  <c:v>29249</c:v>
                </c:pt>
                <c:pt idx="217">
                  <c:v>29248</c:v>
                </c:pt>
                <c:pt idx="218">
                  <c:v>29257</c:v>
                </c:pt>
                <c:pt idx="219">
                  <c:v>29254</c:v>
                </c:pt>
                <c:pt idx="220">
                  <c:v>29267</c:v>
                </c:pt>
                <c:pt idx="221">
                  <c:v>29283</c:v>
                </c:pt>
                <c:pt idx="222">
                  <c:v>29290</c:v>
                </c:pt>
                <c:pt idx="223">
                  <c:v>29300</c:v>
                </c:pt>
                <c:pt idx="224">
                  <c:v>29306</c:v>
                </c:pt>
                <c:pt idx="225">
                  <c:v>29305</c:v>
                </c:pt>
                <c:pt idx="226">
                  <c:v>29320</c:v>
                </c:pt>
                <c:pt idx="227">
                  <c:v>29334</c:v>
                </c:pt>
                <c:pt idx="228">
                  <c:v>29340</c:v>
                </c:pt>
                <c:pt idx="229">
                  <c:v>29347</c:v>
                </c:pt>
                <c:pt idx="230">
                  <c:v>29346</c:v>
                </c:pt>
                <c:pt idx="231">
                  <c:v>29347</c:v>
                </c:pt>
                <c:pt idx="232">
                  <c:v>29361</c:v>
                </c:pt>
                <c:pt idx="233">
                  <c:v>29367</c:v>
                </c:pt>
                <c:pt idx="234">
                  <c:v>29365</c:v>
                </c:pt>
                <c:pt idx="235">
                  <c:v>29373</c:v>
                </c:pt>
                <c:pt idx="236">
                  <c:v>29383</c:v>
                </c:pt>
                <c:pt idx="237">
                  <c:v>29397</c:v>
                </c:pt>
                <c:pt idx="238">
                  <c:v>29401</c:v>
                </c:pt>
                <c:pt idx="239">
                  <c:v>29400</c:v>
                </c:pt>
                <c:pt idx="240">
                  <c:v>29400</c:v>
                </c:pt>
                <c:pt idx="241">
                  <c:v>29407</c:v>
                </c:pt>
                <c:pt idx="242">
                  <c:v>29409</c:v>
                </c:pt>
                <c:pt idx="243">
                  <c:v>29407</c:v>
                </c:pt>
                <c:pt idx="244">
                  <c:v>29415</c:v>
                </c:pt>
                <c:pt idx="245">
                  <c:v>29419</c:v>
                </c:pt>
                <c:pt idx="246">
                  <c:v>29418</c:v>
                </c:pt>
                <c:pt idx="247">
                  <c:v>29424</c:v>
                </c:pt>
                <c:pt idx="248">
                  <c:v>29438</c:v>
                </c:pt>
                <c:pt idx="249">
                  <c:v>29438</c:v>
                </c:pt>
                <c:pt idx="250">
                  <c:v>29448</c:v>
                </c:pt>
                <c:pt idx="251">
                  <c:v>29446</c:v>
                </c:pt>
                <c:pt idx="252">
                  <c:v>29457</c:v>
                </c:pt>
                <c:pt idx="253">
                  <c:v>29463</c:v>
                </c:pt>
                <c:pt idx="254">
                  <c:v>29462</c:v>
                </c:pt>
                <c:pt idx="255">
                  <c:v>29459</c:v>
                </c:pt>
                <c:pt idx="256">
                  <c:v>29457</c:v>
                </c:pt>
                <c:pt idx="257">
                  <c:v>29455</c:v>
                </c:pt>
                <c:pt idx="258">
                  <c:v>29451</c:v>
                </c:pt>
                <c:pt idx="259">
                  <c:v>29454</c:v>
                </c:pt>
                <c:pt idx="260">
                  <c:v>29458</c:v>
                </c:pt>
                <c:pt idx="261">
                  <c:v>29466</c:v>
                </c:pt>
                <c:pt idx="262">
                  <c:v>29476</c:v>
                </c:pt>
                <c:pt idx="263">
                  <c:v>29492</c:v>
                </c:pt>
                <c:pt idx="264">
                  <c:v>29496</c:v>
                </c:pt>
                <c:pt idx="265">
                  <c:v>29509</c:v>
                </c:pt>
                <c:pt idx="266">
                  <c:v>29508</c:v>
                </c:pt>
                <c:pt idx="267">
                  <c:v>29509</c:v>
                </c:pt>
                <c:pt idx="268">
                  <c:v>29526</c:v>
                </c:pt>
                <c:pt idx="269">
                  <c:v>29537</c:v>
                </c:pt>
                <c:pt idx="270">
                  <c:v>29553</c:v>
                </c:pt>
                <c:pt idx="271">
                  <c:v>29575</c:v>
                </c:pt>
                <c:pt idx="272">
                  <c:v>29615</c:v>
                </c:pt>
                <c:pt idx="273">
                  <c:v>29650</c:v>
                </c:pt>
                <c:pt idx="274">
                  <c:v>29664</c:v>
                </c:pt>
                <c:pt idx="275">
                  <c:v>29683</c:v>
                </c:pt>
                <c:pt idx="276">
                  <c:v>29705</c:v>
                </c:pt>
                <c:pt idx="277">
                  <c:v>29733</c:v>
                </c:pt>
                <c:pt idx="278">
                  <c:v>29748</c:v>
                </c:pt>
                <c:pt idx="279">
                  <c:v>29762</c:v>
                </c:pt>
                <c:pt idx="280">
                  <c:v>29776</c:v>
                </c:pt>
                <c:pt idx="281">
                  <c:v>29779</c:v>
                </c:pt>
                <c:pt idx="282">
                  <c:v>29790</c:v>
                </c:pt>
                <c:pt idx="283">
                  <c:v>29792</c:v>
                </c:pt>
                <c:pt idx="284">
                  <c:v>29800</c:v>
                </c:pt>
                <c:pt idx="285">
                  <c:v>29805</c:v>
                </c:pt>
                <c:pt idx="286">
                  <c:v>29801</c:v>
                </c:pt>
                <c:pt idx="287">
                  <c:v>29809</c:v>
                </c:pt>
                <c:pt idx="288">
                  <c:v>29848</c:v>
                </c:pt>
                <c:pt idx="289">
                  <c:v>29838</c:v>
                </c:pt>
                <c:pt idx="290">
                  <c:v>29868</c:v>
                </c:pt>
                <c:pt idx="291">
                  <c:v>29901</c:v>
                </c:pt>
                <c:pt idx="292">
                  <c:v>29922</c:v>
                </c:pt>
                <c:pt idx="293">
                  <c:v>29927</c:v>
                </c:pt>
                <c:pt idx="294">
                  <c:v>29955</c:v>
                </c:pt>
                <c:pt idx="295">
                  <c:v>29982</c:v>
                </c:pt>
                <c:pt idx="296">
                  <c:v>30026</c:v>
                </c:pt>
                <c:pt idx="297">
                  <c:v>30050</c:v>
                </c:pt>
                <c:pt idx="298">
                  <c:v>30058</c:v>
                </c:pt>
                <c:pt idx="299">
                  <c:v>30048</c:v>
                </c:pt>
                <c:pt idx="300">
                  <c:v>30051</c:v>
                </c:pt>
                <c:pt idx="301">
                  <c:v>30068</c:v>
                </c:pt>
                <c:pt idx="302">
                  <c:v>30081</c:v>
                </c:pt>
                <c:pt idx="303">
                  <c:v>30091</c:v>
                </c:pt>
                <c:pt idx="304">
                  <c:v>30098</c:v>
                </c:pt>
                <c:pt idx="305">
                  <c:v>30097</c:v>
                </c:pt>
                <c:pt idx="306">
                  <c:v>30123</c:v>
                </c:pt>
                <c:pt idx="307">
                  <c:v>30122</c:v>
                </c:pt>
                <c:pt idx="308">
                  <c:v>30116</c:v>
                </c:pt>
                <c:pt idx="309">
                  <c:v>30121</c:v>
                </c:pt>
                <c:pt idx="310">
                  <c:v>30129</c:v>
                </c:pt>
                <c:pt idx="311">
                  <c:v>30134</c:v>
                </c:pt>
                <c:pt idx="312">
                  <c:v>30136</c:v>
                </c:pt>
                <c:pt idx="313">
                  <c:v>30139</c:v>
                </c:pt>
                <c:pt idx="314">
                  <c:v>30144</c:v>
                </c:pt>
                <c:pt idx="315">
                  <c:v>30159</c:v>
                </c:pt>
                <c:pt idx="316">
                  <c:v>30181</c:v>
                </c:pt>
                <c:pt idx="317">
                  <c:v>30183</c:v>
                </c:pt>
                <c:pt idx="318">
                  <c:v>30193</c:v>
                </c:pt>
                <c:pt idx="319">
                  <c:v>30215</c:v>
                </c:pt>
                <c:pt idx="320">
                  <c:v>30238</c:v>
                </c:pt>
                <c:pt idx="321">
                  <c:v>30260</c:v>
                </c:pt>
                <c:pt idx="322">
                  <c:v>30271</c:v>
                </c:pt>
                <c:pt idx="323">
                  <c:v>30277</c:v>
                </c:pt>
                <c:pt idx="324">
                  <c:v>30276</c:v>
                </c:pt>
                <c:pt idx="325">
                  <c:v>30279</c:v>
                </c:pt>
                <c:pt idx="326">
                  <c:v>30290</c:v>
                </c:pt>
                <c:pt idx="327">
                  <c:v>30303</c:v>
                </c:pt>
                <c:pt idx="328">
                  <c:v>30314</c:v>
                </c:pt>
                <c:pt idx="329">
                  <c:v>30322</c:v>
                </c:pt>
                <c:pt idx="330">
                  <c:v>30325</c:v>
                </c:pt>
                <c:pt idx="331">
                  <c:v>30333</c:v>
                </c:pt>
                <c:pt idx="332">
                  <c:v>30343</c:v>
                </c:pt>
                <c:pt idx="333">
                  <c:v>30363</c:v>
                </c:pt>
                <c:pt idx="334">
                  <c:v>30375</c:v>
                </c:pt>
                <c:pt idx="335">
                  <c:v>30377</c:v>
                </c:pt>
                <c:pt idx="336">
                  <c:v>30376</c:v>
                </c:pt>
                <c:pt idx="337">
                  <c:v>30368</c:v>
                </c:pt>
                <c:pt idx="338">
                  <c:v>30358</c:v>
                </c:pt>
                <c:pt idx="339">
                  <c:v>30367</c:v>
                </c:pt>
                <c:pt idx="340">
                  <c:v>30375</c:v>
                </c:pt>
                <c:pt idx="341">
                  <c:v>30382</c:v>
                </c:pt>
                <c:pt idx="342">
                  <c:v>30382</c:v>
                </c:pt>
                <c:pt idx="343">
                  <c:v>30394</c:v>
                </c:pt>
                <c:pt idx="344">
                  <c:v>30393</c:v>
                </c:pt>
                <c:pt idx="345">
                  <c:v>30401</c:v>
                </c:pt>
                <c:pt idx="346">
                  <c:v>30406</c:v>
                </c:pt>
                <c:pt idx="347">
                  <c:v>30408</c:v>
                </c:pt>
                <c:pt idx="348">
                  <c:v>30426</c:v>
                </c:pt>
                <c:pt idx="349">
                  <c:v>30429</c:v>
                </c:pt>
                <c:pt idx="350">
                  <c:v>30438</c:v>
                </c:pt>
                <c:pt idx="351">
                  <c:v>30445</c:v>
                </c:pt>
                <c:pt idx="352">
                  <c:v>30455</c:v>
                </c:pt>
                <c:pt idx="353">
                  <c:v>30460</c:v>
                </c:pt>
                <c:pt idx="354">
                  <c:v>30476</c:v>
                </c:pt>
                <c:pt idx="355">
                  <c:v>30487</c:v>
                </c:pt>
                <c:pt idx="356">
                  <c:v>30495</c:v>
                </c:pt>
                <c:pt idx="357">
                  <c:v>30507</c:v>
                </c:pt>
                <c:pt idx="358">
                  <c:v>30547</c:v>
                </c:pt>
                <c:pt idx="359">
                  <c:v>30559</c:v>
                </c:pt>
                <c:pt idx="360">
                  <c:v>30573</c:v>
                </c:pt>
                <c:pt idx="361">
                  <c:v>30574</c:v>
                </c:pt>
                <c:pt idx="362">
                  <c:v>30602</c:v>
                </c:pt>
                <c:pt idx="363">
                  <c:v>30643</c:v>
                </c:pt>
                <c:pt idx="364">
                  <c:v>30689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A6-4895-88E8-8BBC6CDE478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srfkultur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Sheet1!$H$2:$H$366</c:f>
              <c:numCache>
                <c:formatCode>General</c:formatCode>
                <c:ptCount val="365"/>
                <c:pt idx="0">
                  <c:v>3512</c:v>
                </c:pt>
                <c:pt idx="1">
                  <c:v>3523</c:v>
                </c:pt>
                <c:pt idx="2">
                  <c:v>3534</c:v>
                </c:pt>
                <c:pt idx="3">
                  <c:v>3565</c:v>
                </c:pt>
                <c:pt idx="4">
                  <c:v>3582</c:v>
                </c:pt>
                <c:pt idx="5">
                  <c:v>3598</c:v>
                </c:pt>
                <c:pt idx="6">
                  <c:v>3609</c:v>
                </c:pt>
                <c:pt idx="7">
                  <c:v>3617</c:v>
                </c:pt>
                <c:pt idx="8">
                  <c:v>3625</c:v>
                </c:pt>
                <c:pt idx="9">
                  <c:v>3632</c:v>
                </c:pt>
                <c:pt idx="10">
                  <c:v>3642</c:v>
                </c:pt>
                <c:pt idx="11">
                  <c:v>3656</c:v>
                </c:pt>
                <c:pt idx="12">
                  <c:v>3663</c:v>
                </c:pt>
                <c:pt idx="13">
                  <c:v>3672</c:v>
                </c:pt>
                <c:pt idx="14">
                  <c:v>3682</c:v>
                </c:pt>
                <c:pt idx="15">
                  <c:v>3694</c:v>
                </c:pt>
                <c:pt idx="16">
                  <c:v>3699</c:v>
                </c:pt>
                <c:pt idx="17">
                  <c:v>3704</c:v>
                </c:pt>
                <c:pt idx="18">
                  <c:v>3713</c:v>
                </c:pt>
                <c:pt idx="19">
                  <c:v>3726</c:v>
                </c:pt>
                <c:pt idx="20">
                  <c:v>3740</c:v>
                </c:pt>
                <c:pt idx="21">
                  <c:v>3748</c:v>
                </c:pt>
                <c:pt idx="22">
                  <c:v>3756</c:v>
                </c:pt>
                <c:pt idx="23">
                  <c:v>3770</c:v>
                </c:pt>
                <c:pt idx="24">
                  <c:v>3783</c:v>
                </c:pt>
                <c:pt idx="25">
                  <c:v>3785</c:v>
                </c:pt>
                <c:pt idx="26">
                  <c:v>3790</c:v>
                </c:pt>
                <c:pt idx="27">
                  <c:v>3803</c:v>
                </c:pt>
                <c:pt idx="28">
                  <c:v>3816</c:v>
                </c:pt>
                <c:pt idx="29">
                  <c:v>3828</c:v>
                </c:pt>
                <c:pt idx="30">
                  <c:v>3833</c:v>
                </c:pt>
                <c:pt idx="31">
                  <c:v>3851</c:v>
                </c:pt>
                <c:pt idx="32">
                  <c:v>3856</c:v>
                </c:pt>
                <c:pt idx="33">
                  <c:v>3862</c:v>
                </c:pt>
                <c:pt idx="34">
                  <c:v>3872</c:v>
                </c:pt>
                <c:pt idx="35">
                  <c:v>3876</c:v>
                </c:pt>
                <c:pt idx="36">
                  <c:v>3880</c:v>
                </c:pt>
                <c:pt idx="37">
                  <c:v>3887</c:v>
                </c:pt>
                <c:pt idx="38">
                  <c:v>3890</c:v>
                </c:pt>
                <c:pt idx="39">
                  <c:v>3894</c:v>
                </c:pt>
                <c:pt idx="40">
                  <c:v>3902</c:v>
                </c:pt>
                <c:pt idx="41">
                  <c:v>3916</c:v>
                </c:pt>
                <c:pt idx="42">
                  <c:v>3934</c:v>
                </c:pt>
                <c:pt idx="43">
                  <c:v>3959</c:v>
                </c:pt>
                <c:pt idx="44">
                  <c:v>3972</c:v>
                </c:pt>
                <c:pt idx="45">
                  <c:v>3986</c:v>
                </c:pt>
                <c:pt idx="46">
                  <c:v>4003</c:v>
                </c:pt>
                <c:pt idx="47">
                  <c:v>4017</c:v>
                </c:pt>
                <c:pt idx="48">
                  <c:v>4027</c:v>
                </c:pt>
                <c:pt idx="49">
                  <c:v>4049</c:v>
                </c:pt>
                <c:pt idx="50">
                  <c:v>4058</c:v>
                </c:pt>
                <c:pt idx="51">
                  <c:v>4069</c:v>
                </c:pt>
                <c:pt idx="52">
                  <c:v>4080</c:v>
                </c:pt>
                <c:pt idx="53">
                  <c:v>4087</c:v>
                </c:pt>
                <c:pt idx="54">
                  <c:v>4103</c:v>
                </c:pt>
                <c:pt idx="55">
                  <c:v>4116</c:v>
                </c:pt>
                <c:pt idx="56">
                  <c:v>4128</c:v>
                </c:pt>
                <c:pt idx="57">
                  <c:v>4139</c:v>
                </c:pt>
                <c:pt idx="58">
                  <c:v>4148</c:v>
                </c:pt>
                <c:pt idx="59">
                  <c:v>4156</c:v>
                </c:pt>
                <c:pt idx="60">
                  <c:v>4168</c:v>
                </c:pt>
                <c:pt idx="61">
                  <c:v>4186</c:v>
                </c:pt>
                <c:pt idx="62">
                  <c:v>4207</c:v>
                </c:pt>
                <c:pt idx="63">
                  <c:v>4226</c:v>
                </c:pt>
                <c:pt idx="64">
                  <c:v>4241</c:v>
                </c:pt>
                <c:pt idx="65">
                  <c:v>4259</c:v>
                </c:pt>
                <c:pt idx="66">
                  <c:v>4277</c:v>
                </c:pt>
                <c:pt idx="67">
                  <c:v>4299</c:v>
                </c:pt>
                <c:pt idx="68">
                  <c:v>4319</c:v>
                </c:pt>
                <c:pt idx="69">
                  <c:v>4336</c:v>
                </c:pt>
                <c:pt idx="70">
                  <c:v>4349</c:v>
                </c:pt>
                <c:pt idx="71">
                  <c:v>4372</c:v>
                </c:pt>
                <c:pt idx="72">
                  <c:v>4395</c:v>
                </c:pt>
                <c:pt idx="73">
                  <c:v>4417</c:v>
                </c:pt>
                <c:pt idx="74">
                  <c:v>4435</c:v>
                </c:pt>
                <c:pt idx="75">
                  <c:v>4467</c:v>
                </c:pt>
                <c:pt idx="76">
                  <c:v>4494</c:v>
                </c:pt>
                <c:pt idx="77">
                  <c:v>4510</c:v>
                </c:pt>
                <c:pt idx="78">
                  <c:v>4535</c:v>
                </c:pt>
                <c:pt idx="79">
                  <c:v>4550</c:v>
                </c:pt>
                <c:pt idx="80">
                  <c:v>4562</c:v>
                </c:pt>
                <c:pt idx="81">
                  <c:v>4588</c:v>
                </c:pt>
                <c:pt idx="82">
                  <c:v>4610</c:v>
                </c:pt>
                <c:pt idx="83">
                  <c:v>4624</c:v>
                </c:pt>
                <c:pt idx="84">
                  <c:v>4656</c:v>
                </c:pt>
                <c:pt idx="85">
                  <c:v>4668</c:v>
                </c:pt>
                <c:pt idx="86">
                  <c:v>4682</c:v>
                </c:pt>
                <c:pt idx="87">
                  <c:v>4704</c:v>
                </c:pt>
                <c:pt idx="88">
                  <c:v>4719</c:v>
                </c:pt>
                <c:pt idx="89">
                  <c:v>4752</c:v>
                </c:pt>
                <c:pt idx="90">
                  <c:v>4779</c:v>
                </c:pt>
                <c:pt idx="91">
                  <c:v>4799</c:v>
                </c:pt>
                <c:pt idx="92">
                  <c:v>4820</c:v>
                </c:pt>
                <c:pt idx="93">
                  <c:v>4840</c:v>
                </c:pt>
                <c:pt idx="94">
                  <c:v>4863</c:v>
                </c:pt>
                <c:pt idx="95">
                  <c:v>4880</c:v>
                </c:pt>
                <c:pt idx="96">
                  <c:v>4903</c:v>
                </c:pt>
                <c:pt idx="97">
                  <c:v>4949</c:v>
                </c:pt>
                <c:pt idx="98">
                  <c:v>4971</c:v>
                </c:pt>
                <c:pt idx="99">
                  <c:v>4989</c:v>
                </c:pt>
                <c:pt idx="100">
                  <c:v>5011</c:v>
                </c:pt>
                <c:pt idx="101">
                  <c:v>5033</c:v>
                </c:pt>
                <c:pt idx="102">
                  <c:v>5044</c:v>
                </c:pt>
                <c:pt idx="103">
                  <c:v>5073</c:v>
                </c:pt>
                <c:pt idx="104">
                  <c:v>5095</c:v>
                </c:pt>
                <c:pt idx="105">
                  <c:v>5122</c:v>
                </c:pt>
                <c:pt idx="106">
                  <c:v>5134</c:v>
                </c:pt>
                <c:pt idx="107">
                  <c:v>5157</c:v>
                </c:pt>
                <c:pt idx="108">
                  <c:v>5166</c:v>
                </c:pt>
                <c:pt idx="109">
                  <c:v>5171</c:v>
                </c:pt>
                <c:pt idx="110">
                  <c:v>5185</c:v>
                </c:pt>
                <c:pt idx="111">
                  <c:v>5194</c:v>
                </c:pt>
                <c:pt idx="112">
                  <c:v>5216</c:v>
                </c:pt>
                <c:pt idx="113">
                  <c:v>5228</c:v>
                </c:pt>
                <c:pt idx="114">
                  <c:v>5239</c:v>
                </c:pt>
                <c:pt idx="115">
                  <c:v>5256</c:v>
                </c:pt>
                <c:pt idx="116">
                  <c:v>5264</c:v>
                </c:pt>
                <c:pt idx="117">
                  <c:v>5276</c:v>
                </c:pt>
                <c:pt idx="118">
                  <c:v>5289</c:v>
                </c:pt>
                <c:pt idx="119">
                  <c:v>5296</c:v>
                </c:pt>
                <c:pt idx="120">
                  <c:v>5318</c:v>
                </c:pt>
                <c:pt idx="121">
                  <c:v>5381</c:v>
                </c:pt>
                <c:pt idx="122">
                  <c:v>5507</c:v>
                </c:pt>
                <c:pt idx="123">
                  <c:v>5553</c:v>
                </c:pt>
                <c:pt idx="124">
                  <c:v>5591</c:v>
                </c:pt>
                <c:pt idx="125">
                  <c:v>5617</c:v>
                </c:pt>
                <c:pt idx="126">
                  <c:v>5631</c:v>
                </c:pt>
                <c:pt idx="127">
                  <c:v>5665</c:v>
                </c:pt>
                <c:pt idx="128">
                  <c:v>5687</c:v>
                </c:pt>
                <c:pt idx="129">
                  <c:v>5702</c:v>
                </c:pt>
                <c:pt idx="130">
                  <c:v>5729</c:v>
                </c:pt>
                <c:pt idx="131">
                  <c:v>5743</c:v>
                </c:pt>
                <c:pt idx="132">
                  <c:v>5755</c:v>
                </c:pt>
                <c:pt idx="133">
                  <c:v>5770</c:v>
                </c:pt>
                <c:pt idx="134">
                  <c:v>5782</c:v>
                </c:pt>
                <c:pt idx="135">
                  <c:v>5800</c:v>
                </c:pt>
                <c:pt idx="136">
                  <c:v>5814</c:v>
                </c:pt>
                <c:pt idx="137">
                  <c:v>5829</c:v>
                </c:pt>
                <c:pt idx="138">
                  <c:v>5835</c:v>
                </c:pt>
                <c:pt idx="139">
                  <c:v>5845</c:v>
                </c:pt>
                <c:pt idx="140">
                  <c:v>5854</c:v>
                </c:pt>
                <c:pt idx="141">
                  <c:v>5860</c:v>
                </c:pt>
                <c:pt idx="142">
                  <c:v>5862</c:v>
                </c:pt>
                <c:pt idx="143">
                  <c:v>5874</c:v>
                </c:pt>
                <c:pt idx="144">
                  <c:v>5877</c:v>
                </c:pt>
                <c:pt idx="145">
                  <c:v>5883</c:v>
                </c:pt>
                <c:pt idx="146">
                  <c:v>5895</c:v>
                </c:pt>
                <c:pt idx="147">
                  <c:v>5905</c:v>
                </c:pt>
                <c:pt idx="148">
                  <c:v>5909</c:v>
                </c:pt>
                <c:pt idx="149">
                  <c:v>5926</c:v>
                </c:pt>
                <c:pt idx="150">
                  <c:v>5939</c:v>
                </c:pt>
                <c:pt idx="151">
                  <c:v>5960</c:v>
                </c:pt>
                <c:pt idx="152">
                  <c:v>5974</c:v>
                </c:pt>
                <c:pt idx="153">
                  <c:v>6002</c:v>
                </c:pt>
                <c:pt idx="154">
                  <c:v>6015</c:v>
                </c:pt>
                <c:pt idx="155">
                  <c:v>6033</c:v>
                </c:pt>
                <c:pt idx="156">
                  <c:v>6038</c:v>
                </c:pt>
                <c:pt idx="157">
                  <c:v>6050</c:v>
                </c:pt>
                <c:pt idx="158">
                  <c:v>6071</c:v>
                </c:pt>
                <c:pt idx="159">
                  <c:v>6074</c:v>
                </c:pt>
                <c:pt idx="160">
                  <c:v>6081</c:v>
                </c:pt>
                <c:pt idx="161">
                  <c:v>6099</c:v>
                </c:pt>
                <c:pt idx="162">
                  <c:v>6097</c:v>
                </c:pt>
                <c:pt idx="163">
                  <c:v>6110</c:v>
                </c:pt>
                <c:pt idx="164">
                  <c:v>6123</c:v>
                </c:pt>
                <c:pt idx="165">
                  <c:v>6134</c:v>
                </c:pt>
                <c:pt idx="166">
                  <c:v>6149</c:v>
                </c:pt>
                <c:pt idx="167">
                  <c:v>6164</c:v>
                </c:pt>
                <c:pt idx="168">
                  <c:v>6171</c:v>
                </c:pt>
                <c:pt idx="169">
                  <c:v>6181</c:v>
                </c:pt>
                <c:pt idx="170">
                  <c:v>6189</c:v>
                </c:pt>
                <c:pt idx="171">
                  <c:v>6200</c:v>
                </c:pt>
                <c:pt idx="172">
                  <c:v>6205</c:v>
                </c:pt>
                <c:pt idx="173">
                  <c:v>6224</c:v>
                </c:pt>
                <c:pt idx="174">
                  <c:v>6247</c:v>
                </c:pt>
                <c:pt idx="175">
                  <c:v>6258</c:v>
                </c:pt>
                <c:pt idx="176">
                  <c:v>6270</c:v>
                </c:pt>
                <c:pt idx="177">
                  <c:v>6287</c:v>
                </c:pt>
                <c:pt idx="178">
                  <c:v>6301</c:v>
                </c:pt>
                <c:pt idx="179">
                  <c:v>6311</c:v>
                </c:pt>
                <c:pt idx="180">
                  <c:v>6325</c:v>
                </c:pt>
                <c:pt idx="181">
                  <c:v>6336</c:v>
                </c:pt>
                <c:pt idx="182">
                  <c:v>6347</c:v>
                </c:pt>
                <c:pt idx="183">
                  <c:v>6360</c:v>
                </c:pt>
                <c:pt idx="184">
                  <c:v>6367</c:v>
                </c:pt>
                <c:pt idx="185">
                  <c:v>6376</c:v>
                </c:pt>
                <c:pt idx="186">
                  <c:v>6388</c:v>
                </c:pt>
                <c:pt idx="187">
                  <c:v>6396</c:v>
                </c:pt>
                <c:pt idx="188">
                  <c:v>6416</c:v>
                </c:pt>
                <c:pt idx="189">
                  <c:v>6433</c:v>
                </c:pt>
                <c:pt idx="190">
                  <c:v>6445</c:v>
                </c:pt>
                <c:pt idx="191">
                  <c:v>6451</c:v>
                </c:pt>
                <c:pt idx="192">
                  <c:v>6596</c:v>
                </c:pt>
                <c:pt idx="193">
                  <c:v>6626</c:v>
                </c:pt>
                <c:pt idx="194">
                  <c:v>6639</c:v>
                </c:pt>
                <c:pt idx="195">
                  <c:v>6641</c:v>
                </c:pt>
                <c:pt idx="196">
                  <c:v>6655</c:v>
                </c:pt>
                <c:pt idx="197">
                  <c:v>6656</c:v>
                </c:pt>
                <c:pt idx="198">
                  <c:v>6661</c:v>
                </c:pt>
                <c:pt idx="199">
                  <c:v>6669</c:v>
                </c:pt>
                <c:pt idx="200">
                  <c:v>6673</c:v>
                </c:pt>
                <c:pt idx="201">
                  <c:v>6676</c:v>
                </c:pt>
                <c:pt idx="202">
                  <c:v>6683</c:v>
                </c:pt>
                <c:pt idx="203">
                  <c:v>6685</c:v>
                </c:pt>
                <c:pt idx="204">
                  <c:v>6694</c:v>
                </c:pt>
                <c:pt idx="205">
                  <c:v>6708</c:v>
                </c:pt>
                <c:pt idx="206">
                  <c:v>6721</c:v>
                </c:pt>
                <c:pt idx="207">
                  <c:v>6731</c:v>
                </c:pt>
                <c:pt idx="208">
                  <c:v>6734</c:v>
                </c:pt>
                <c:pt idx="209">
                  <c:v>6734</c:v>
                </c:pt>
                <c:pt idx="210">
                  <c:v>6748</c:v>
                </c:pt>
                <c:pt idx="211">
                  <c:v>6752</c:v>
                </c:pt>
                <c:pt idx="212">
                  <c:v>6755</c:v>
                </c:pt>
                <c:pt idx="213">
                  <c:v>6761</c:v>
                </c:pt>
                <c:pt idx="214">
                  <c:v>6768</c:v>
                </c:pt>
                <c:pt idx="215">
                  <c:v>6787</c:v>
                </c:pt>
                <c:pt idx="216">
                  <c:v>6796</c:v>
                </c:pt>
                <c:pt idx="217">
                  <c:v>6802</c:v>
                </c:pt>
                <c:pt idx="218">
                  <c:v>6811</c:v>
                </c:pt>
                <c:pt idx="219">
                  <c:v>6813</c:v>
                </c:pt>
                <c:pt idx="220">
                  <c:v>6824</c:v>
                </c:pt>
                <c:pt idx="221">
                  <c:v>6834</c:v>
                </c:pt>
                <c:pt idx="222">
                  <c:v>6842</c:v>
                </c:pt>
                <c:pt idx="223">
                  <c:v>6852</c:v>
                </c:pt>
                <c:pt idx="224">
                  <c:v>6863</c:v>
                </c:pt>
                <c:pt idx="225">
                  <c:v>6868</c:v>
                </c:pt>
                <c:pt idx="226">
                  <c:v>6874</c:v>
                </c:pt>
                <c:pt idx="227">
                  <c:v>6884</c:v>
                </c:pt>
                <c:pt idx="228">
                  <c:v>6896</c:v>
                </c:pt>
                <c:pt idx="229">
                  <c:v>6908</c:v>
                </c:pt>
                <c:pt idx="230">
                  <c:v>6916</c:v>
                </c:pt>
                <c:pt idx="231">
                  <c:v>6925</c:v>
                </c:pt>
                <c:pt idx="232">
                  <c:v>6937</c:v>
                </c:pt>
                <c:pt idx="233">
                  <c:v>6944</c:v>
                </c:pt>
                <c:pt idx="234">
                  <c:v>6954</c:v>
                </c:pt>
                <c:pt idx="235">
                  <c:v>6958</c:v>
                </c:pt>
                <c:pt idx="236">
                  <c:v>6961</c:v>
                </c:pt>
                <c:pt idx="237">
                  <c:v>6967</c:v>
                </c:pt>
                <c:pt idx="238">
                  <c:v>6978</c:v>
                </c:pt>
                <c:pt idx="239">
                  <c:v>6992</c:v>
                </c:pt>
                <c:pt idx="240">
                  <c:v>7000</c:v>
                </c:pt>
                <c:pt idx="241">
                  <c:v>7007</c:v>
                </c:pt>
                <c:pt idx="242">
                  <c:v>7015</c:v>
                </c:pt>
                <c:pt idx="243">
                  <c:v>7021</c:v>
                </c:pt>
                <c:pt idx="244">
                  <c:v>7037</c:v>
                </c:pt>
                <c:pt idx="245">
                  <c:v>7048</c:v>
                </c:pt>
                <c:pt idx="246">
                  <c:v>7052</c:v>
                </c:pt>
                <c:pt idx="247">
                  <c:v>7056</c:v>
                </c:pt>
                <c:pt idx="248">
                  <c:v>7066</c:v>
                </c:pt>
                <c:pt idx="249">
                  <c:v>7076</c:v>
                </c:pt>
                <c:pt idx="250">
                  <c:v>7077</c:v>
                </c:pt>
                <c:pt idx="251">
                  <c:v>7082</c:v>
                </c:pt>
                <c:pt idx="252">
                  <c:v>7087</c:v>
                </c:pt>
                <c:pt idx="253">
                  <c:v>7093</c:v>
                </c:pt>
                <c:pt idx="254">
                  <c:v>7094</c:v>
                </c:pt>
                <c:pt idx="255">
                  <c:v>7094</c:v>
                </c:pt>
                <c:pt idx="256">
                  <c:v>7099</c:v>
                </c:pt>
                <c:pt idx="257">
                  <c:v>7103</c:v>
                </c:pt>
                <c:pt idx="258">
                  <c:v>7121</c:v>
                </c:pt>
                <c:pt idx="259">
                  <c:v>7118</c:v>
                </c:pt>
                <c:pt idx="260">
                  <c:v>7124</c:v>
                </c:pt>
                <c:pt idx="261">
                  <c:v>7125</c:v>
                </c:pt>
                <c:pt idx="262">
                  <c:v>7137</c:v>
                </c:pt>
                <c:pt idx="263">
                  <c:v>7149</c:v>
                </c:pt>
                <c:pt idx="264">
                  <c:v>7153</c:v>
                </c:pt>
                <c:pt idx="265">
                  <c:v>7161</c:v>
                </c:pt>
                <c:pt idx="266">
                  <c:v>7166</c:v>
                </c:pt>
                <c:pt idx="267">
                  <c:v>7171</c:v>
                </c:pt>
                <c:pt idx="268">
                  <c:v>7178</c:v>
                </c:pt>
                <c:pt idx="269">
                  <c:v>7189</c:v>
                </c:pt>
                <c:pt idx="270">
                  <c:v>7198</c:v>
                </c:pt>
                <c:pt idx="271">
                  <c:v>7208</c:v>
                </c:pt>
                <c:pt idx="272">
                  <c:v>7216</c:v>
                </c:pt>
                <c:pt idx="273">
                  <c:v>7226</c:v>
                </c:pt>
                <c:pt idx="274">
                  <c:v>7237</c:v>
                </c:pt>
                <c:pt idx="275">
                  <c:v>7246</c:v>
                </c:pt>
                <c:pt idx="276">
                  <c:v>7258</c:v>
                </c:pt>
                <c:pt idx="277">
                  <c:v>7269</c:v>
                </c:pt>
                <c:pt idx="278">
                  <c:v>7280</c:v>
                </c:pt>
                <c:pt idx="279">
                  <c:v>7290</c:v>
                </c:pt>
                <c:pt idx="280">
                  <c:v>7300</c:v>
                </c:pt>
                <c:pt idx="281">
                  <c:v>7314</c:v>
                </c:pt>
                <c:pt idx="282">
                  <c:v>7323</c:v>
                </c:pt>
                <c:pt idx="283">
                  <c:v>7333</c:v>
                </c:pt>
                <c:pt idx="284">
                  <c:v>7336</c:v>
                </c:pt>
                <c:pt idx="285">
                  <c:v>7361</c:v>
                </c:pt>
                <c:pt idx="286">
                  <c:v>7369</c:v>
                </c:pt>
                <c:pt idx="287">
                  <c:v>7381</c:v>
                </c:pt>
                <c:pt idx="288">
                  <c:v>7393</c:v>
                </c:pt>
                <c:pt idx="289">
                  <c:v>7413</c:v>
                </c:pt>
                <c:pt idx="290">
                  <c:v>7427</c:v>
                </c:pt>
                <c:pt idx="291">
                  <c:v>7446</c:v>
                </c:pt>
                <c:pt idx="292">
                  <c:v>7458</c:v>
                </c:pt>
                <c:pt idx="293">
                  <c:v>7466</c:v>
                </c:pt>
                <c:pt idx="294">
                  <c:v>7479</c:v>
                </c:pt>
                <c:pt idx="295">
                  <c:v>7485</c:v>
                </c:pt>
                <c:pt idx="296">
                  <c:v>7497</c:v>
                </c:pt>
                <c:pt idx="297">
                  <c:v>7505</c:v>
                </c:pt>
                <c:pt idx="298">
                  <c:v>7510</c:v>
                </c:pt>
                <c:pt idx="299">
                  <c:v>7520</c:v>
                </c:pt>
                <c:pt idx="300">
                  <c:v>7536</c:v>
                </c:pt>
                <c:pt idx="301">
                  <c:v>7543</c:v>
                </c:pt>
                <c:pt idx="302">
                  <c:v>7558</c:v>
                </c:pt>
                <c:pt idx="303">
                  <c:v>7563</c:v>
                </c:pt>
                <c:pt idx="304">
                  <c:v>7574</c:v>
                </c:pt>
                <c:pt idx="305">
                  <c:v>7577</c:v>
                </c:pt>
                <c:pt idx="306">
                  <c:v>7583</c:v>
                </c:pt>
                <c:pt idx="307">
                  <c:v>7592</c:v>
                </c:pt>
                <c:pt idx="308">
                  <c:v>7606</c:v>
                </c:pt>
                <c:pt idx="309">
                  <c:v>7618</c:v>
                </c:pt>
                <c:pt idx="310">
                  <c:v>7628</c:v>
                </c:pt>
                <c:pt idx="311">
                  <c:v>7639</c:v>
                </c:pt>
                <c:pt idx="312">
                  <c:v>7650</c:v>
                </c:pt>
                <c:pt idx="313">
                  <c:v>7676</c:v>
                </c:pt>
                <c:pt idx="314">
                  <c:v>7702</c:v>
                </c:pt>
                <c:pt idx="315">
                  <c:v>7708</c:v>
                </c:pt>
                <c:pt idx="316">
                  <c:v>7724</c:v>
                </c:pt>
                <c:pt idx="317">
                  <c:v>7733</c:v>
                </c:pt>
                <c:pt idx="318">
                  <c:v>7747</c:v>
                </c:pt>
                <c:pt idx="319">
                  <c:v>7940</c:v>
                </c:pt>
                <c:pt idx="320">
                  <c:v>8060</c:v>
                </c:pt>
                <c:pt idx="321">
                  <c:v>8142</c:v>
                </c:pt>
                <c:pt idx="322">
                  <c:v>8242</c:v>
                </c:pt>
                <c:pt idx="323">
                  <c:v>8279</c:v>
                </c:pt>
                <c:pt idx="324">
                  <c:v>8316</c:v>
                </c:pt>
                <c:pt idx="325">
                  <c:v>8373</c:v>
                </c:pt>
                <c:pt idx="326">
                  <c:v>8399</c:v>
                </c:pt>
                <c:pt idx="327">
                  <c:v>8422</c:v>
                </c:pt>
                <c:pt idx="328">
                  <c:v>8457</c:v>
                </c:pt>
                <c:pt idx="329">
                  <c:v>8476</c:v>
                </c:pt>
                <c:pt idx="330">
                  <c:v>8493</c:v>
                </c:pt>
                <c:pt idx="331">
                  <c:v>8505</c:v>
                </c:pt>
                <c:pt idx="332">
                  <c:v>8520</c:v>
                </c:pt>
                <c:pt idx="333">
                  <c:v>8542</c:v>
                </c:pt>
                <c:pt idx="334">
                  <c:v>8563</c:v>
                </c:pt>
                <c:pt idx="335">
                  <c:v>8567</c:v>
                </c:pt>
                <c:pt idx="336">
                  <c:v>8586</c:v>
                </c:pt>
                <c:pt idx="337">
                  <c:v>8601</c:v>
                </c:pt>
                <c:pt idx="338">
                  <c:v>8618</c:v>
                </c:pt>
                <c:pt idx="339">
                  <c:v>8627</c:v>
                </c:pt>
                <c:pt idx="340">
                  <c:v>8632</c:v>
                </c:pt>
                <c:pt idx="341">
                  <c:v>8644</c:v>
                </c:pt>
                <c:pt idx="342">
                  <c:v>8666</c:v>
                </c:pt>
                <c:pt idx="343">
                  <c:v>8683</c:v>
                </c:pt>
                <c:pt idx="344">
                  <c:v>8699</c:v>
                </c:pt>
                <c:pt idx="345">
                  <c:v>8712</c:v>
                </c:pt>
                <c:pt idx="346">
                  <c:v>8729</c:v>
                </c:pt>
                <c:pt idx="347">
                  <c:v>8736</c:v>
                </c:pt>
                <c:pt idx="348">
                  <c:v>8756</c:v>
                </c:pt>
                <c:pt idx="349">
                  <c:v>8782</c:v>
                </c:pt>
                <c:pt idx="350">
                  <c:v>8791</c:v>
                </c:pt>
                <c:pt idx="351">
                  <c:v>8803</c:v>
                </c:pt>
                <c:pt idx="352">
                  <c:v>8818</c:v>
                </c:pt>
                <c:pt idx="353">
                  <c:v>8823</c:v>
                </c:pt>
                <c:pt idx="354">
                  <c:v>8844</c:v>
                </c:pt>
                <c:pt idx="355">
                  <c:v>8873</c:v>
                </c:pt>
                <c:pt idx="356">
                  <c:v>8883</c:v>
                </c:pt>
                <c:pt idx="357">
                  <c:v>8897</c:v>
                </c:pt>
                <c:pt idx="358">
                  <c:v>8923</c:v>
                </c:pt>
                <c:pt idx="359">
                  <c:v>8942</c:v>
                </c:pt>
                <c:pt idx="360">
                  <c:v>8963</c:v>
                </c:pt>
                <c:pt idx="361">
                  <c:v>8970</c:v>
                </c:pt>
                <c:pt idx="362">
                  <c:v>8993</c:v>
                </c:pt>
                <c:pt idx="363">
                  <c:v>9015</c:v>
                </c:pt>
                <c:pt idx="364">
                  <c:v>9029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1A6-4895-88E8-8BBC6CDE478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srfsport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Sheet1!$I$2:$I$366</c:f>
              <c:numCache>
                <c:formatCode>General</c:formatCode>
                <c:ptCount val="365"/>
                <c:pt idx="0">
                  <c:v>118408</c:v>
                </c:pt>
                <c:pt idx="1">
                  <c:v>118445</c:v>
                </c:pt>
                <c:pt idx="2">
                  <c:v>118489</c:v>
                </c:pt>
                <c:pt idx="3">
                  <c:v>118560</c:v>
                </c:pt>
                <c:pt idx="4">
                  <c:v>118627</c:v>
                </c:pt>
                <c:pt idx="5">
                  <c:v>118734</c:v>
                </c:pt>
                <c:pt idx="6">
                  <c:v>118830</c:v>
                </c:pt>
                <c:pt idx="7">
                  <c:v>118916</c:v>
                </c:pt>
                <c:pt idx="8">
                  <c:v>118975</c:v>
                </c:pt>
                <c:pt idx="9">
                  <c:v>119069</c:v>
                </c:pt>
                <c:pt idx="10">
                  <c:v>119212</c:v>
                </c:pt>
                <c:pt idx="11">
                  <c:v>119288</c:v>
                </c:pt>
                <c:pt idx="12">
                  <c:v>119345</c:v>
                </c:pt>
                <c:pt idx="13">
                  <c:v>119441</c:v>
                </c:pt>
                <c:pt idx="14">
                  <c:v>119477</c:v>
                </c:pt>
                <c:pt idx="15">
                  <c:v>119584</c:v>
                </c:pt>
                <c:pt idx="16">
                  <c:v>119733</c:v>
                </c:pt>
                <c:pt idx="17">
                  <c:v>119953</c:v>
                </c:pt>
                <c:pt idx="18">
                  <c:v>120124</c:v>
                </c:pt>
                <c:pt idx="19">
                  <c:v>120179</c:v>
                </c:pt>
                <c:pt idx="20">
                  <c:v>120250</c:v>
                </c:pt>
                <c:pt idx="21">
                  <c:v>120304</c:v>
                </c:pt>
                <c:pt idx="22">
                  <c:v>120385</c:v>
                </c:pt>
                <c:pt idx="23">
                  <c:v>120457</c:v>
                </c:pt>
                <c:pt idx="24">
                  <c:v>120526</c:v>
                </c:pt>
                <c:pt idx="25">
                  <c:v>120596</c:v>
                </c:pt>
                <c:pt idx="26">
                  <c:v>120689</c:v>
                </c:pt>
                <c:pt idx="27">
                  <c:v>120774</c:v>
                </c:pt>
                <c:pt idx="28">
                  <c:v>120826</c:v>
                </c:pt>
                <c:pt idx="29">
                  <c:v>120883</c:v>
                </c:pt>
                <c:pt idx="30">
                  <c:v>120906</c:v>
                </c:pt>
                <c:pt idx="31">
                  <c:v>121023</c:v>
                </c:pt>
                <c:pt idx="32">
                  <c:v>121091</c:v>
                </c:pt>
                <c:pt idx="33">
                  <c:v>121141</c:v>
                </c:pt>
                <c:pt idx="34">
                  <c:v>121229</c:v>
                </c:pt>
                <c:pt idx="35">
                  <c:v>121244</c:v>
                </c:pt>
                <c:pt idx="36">
                  <c:v>121322</c:v>
                </c:pt>
                <c:pt idx="37">
                  <c:v>121403</c:v>
                </c:pt>
                <c:pt idx="38">
                  <c:v>121446</c:v>
                </c:pt>
                <c:pt idx="39">
                  <c:v>121514</c:v>
                </c:pt>
                <c:pt idx="40">
                  <c:v>121591</c:v>
                </c:pt>
                <c:pt idx="41">
                  <c:v>121653</c:v>
                </c:pt>
                <c:pt idx="42">
                  <c:v>121694</c:v>
                </c:pt>
                <c:pt idx="43">
                  <c:v>121732</c:v>
                </c:pt>
                <c:pt idx="44">
                  <c:v>121784</c:v>
                </c:pt>
                <c:pt idx="45">
                  <c:v>121879</c:v>
                </c:pt>
                <c:pt idx="46">
                  <c:v>121940</c:v>
                </c:pt>
                <c:pt idx="47">
                  <c:v>121965</c:v>
                </c:pt>
                <c:pt idx="48">
                  <c:v>122042</c:v>
                </c:pt>
                <c:pt idx="49">
                  <c:v>122056</c:v>
                </c:pt>
                <c:pt idx="50">
                  <c:v>122118</c:v>
                </c:pt>
                <c:pt idx="51">
                  <c:v>122186</c:v>
                </c:pt>
                <c:pt idx="52">
                  <c:v>122278</c:v>
                </c:pt>
                <c:pt idx="53">
                  <c:v>122352</c:v>
                </c:pt>
                <c:pt idx="54">
                  <c:v>122413</c:v>
                </c:pt>
                <c:pt idx="55">
                  <c:v>122484</c:v>
                </c:pt>
                <c:pt idx="56">
                  <c:v>122507</c:v>
                </c:pt>
                <c:pt idx="57">
                  <c:v>122569</c:v>
                </c:pt>
                <c:pt idx="58">
                  <c:v>122568</c:v>
                </c:pt>
                <c:pt idx="59">
                  <c:v>122593</c:v>
                </c:pt>
                <c:pt idx="60">
                  <c:v>122701</c:v>
                </c:pt>
                <c:pt idx="61">
                  <c:v>122694</c:v>
                </c:pt>
                <c:pt idx="62">
                  <c:v>122806</c:v>
                </c:pt>
                <c:pt idx="63">
                  <c:v>122900</c:v>
                </c:pt>
                <c:pt idx="64">
                  <c:v>123016</c:v>
                </c:pt>
                <c:pt idx="65">
                  <c:v>123111</c:v>
                </c:pt>
                <c:pt idx="66">
                  <c:v>123236</c:v>
                </c:pt>
                <c:pt idx="67">
                  <c:v>123332</c:v>
                </c:pt>
                <c:pt idx="68">
                  <c:v>123424</c:v>
                </c:pt>
                <c:pt idx="69">
                  <c:v>123471</c:v>
                </c:pt>
                <c:pt idx="70">
                  <c:v>123560</c:v>
                </c:pt>
                <c:pt idx="71">
                  <c:v>123613</c:v>
                </c:pt>
                <c:pt idx="72">
                  <c:v>123728</c:v>
                </c:pt>
                <c:pt idx="73">
                  <c:v>123838</c:v>
                </c:pt>
                <c:pt idx="74">
                  <c:v>124009</c:v>
                </c:pt>
                <c:pt idx="75">
                  <c:v>124093</c:v>
                </c:pt>
                <c:pt idx="76">
                  <c:v>124198</c:v>
                </c:pt>
                <c:pt idx="77">
                  <c:v>124305</c:v>
                </c:pt>
                <c:pt idx="78">
                  <c:v>124398</c:v>
                </c:pt>
                <c:pt idx="79">
                  <c:v>124487</c:v>
                </c:pt>
                <c:pt idx="80">
                  <c:v>124582</c:v>
                </c:pt>
                <c:pt idx="81">
                  <c:v>124726</c:v>
                </c:pt>
                <c:pt idx="82">
                  <c:v>124827</c:v>
                </c:pt>
                <c:pt idx="83">
                  <c:v>124883</c:v>
                </c:pt>
                <c:pt idx="84">
                  <c:v>124979</c:v>
                </c:pt>
                <c:pt idx="85">
                  <c:v>125028</c:v>
                </c:pt>
                <c:pt idx="86">
                  <c:v>125129</c:v>
                </c:pt>
                <c:pt idx="87">
                  <c:v>125262</c:v>
                </c:pt>
                <c:pt idx="88">
                  <c:v>125383</c:v>
                </c:pt>
                <c:pt idx="89">
                  <c:v>125524</c:v>
                </c:pt>
                <c:pt idx="90">
                  <c:v>125694</c:v>
                </c:pt>
                <c:pt idx="91">
                  <c:v>125840</c:v>
                </c:pt>
                <c:pt idx="92">
                  <c:v>125889</c:v>
                </c:pt>
                <c:pt idx="93">
                  <c:v>125965</c:v>
                </c:pt>
                <c:pt idx="94">
                  <c:v>126052</c:v>
                </c:pt>
                <c:pt idx="95">
                  <c:v>126163</c:v>
                </c:pt>
                <c:pt idx="96">
                  <c:v>126263</c:v>
                </c:pt>
                <c:pt idx="97">
                  <c:v>126375</c:v>
                </c:pt>
                <c:pt idx="98">
                  <c:v>126463</c:v>
                </c:pt>
                <c:pt idx="99">
                  <c:v>126612</c:v>
                </c:pt>
                <c:pt idx="100">
                  <c:v>126755</c:v>
                </c:pt>
                <c:pt idx="101">
                  <c:v>126900</c:v>
                </c:pt>
                <c:pt idx="102">
                  <c:v>127027</c:v>
                </c:pt>
                <c:pt idx="103">
                  <c:v>127139</c:v>
                </c:pt>
                <c:pt idx="104">
                  <c:v>127250</c:v>
                </c:pt>
                <c:pt idx="105">
                  <c:v>127307</c:v>
                </c:pt>
                <c:pt idx="106">
                  <c:v>127399</c:v>
                </c:pt>
                <c:pt idx="107">
                  <c:v>127521</c:v>
                </c:pt>
                <c:pt idx="108">
                  <c:v>127630</c:v>
                </c:pt>
                <c:pt idx="109">
                  <c:v>127711</c:v>
                </c:pt>
                <c:pt idx="110">
                  <c:v>127786</c:v>
                </c:pt>
                <c:pt idx="111">
                  <c:v>127765</c:v>
                </c:pt>
                <c:pt idx="112">
                  <c:v>127921</c:v>
                </c:pt>
                <c:pt idx="113">
                  <c:v>128059</c:v>
                </c:pt>
                <c:pt idx="114">
                  <c:v>128224</c:v>
                </c:pt>
                <c:pt idx="115">
                  <c:v>128403</c:v>
                </c:pt>
                <c:pt idx="116">
                  <c:v>128523</c:v>
                </c:pt>
                <c:pt idx="117">
                  <c:v>128736</c:v>
                </c:pt>
                <c:pt idx="118">
                  <c:v>128886</c:v>
                </c:pt>
                <c:pt idx="119">
                  <c:v>128958</c:v>
                </c:pt>
                <c:pt idx="120">
                  <c:v>129051</c:v>
                </c:pt>
                <c:pt idx="121">
                  <c:v>129205</c:v>
                </c:pt>
                <c:pt idx="122">
                  <c:v>129347</c:v>
                </c:pt>
                <c:pt idx="123">
                  <c:v>129489</c:v>
                </c:pt>
                <c:pt idx="124">
                  <c:v>129632</c:v>
                </c:pt>
                <c:pt idx="125">
                  <c:v>129731</c:v>
                </c:pt>
                <c:pt idx="126">
                  <c:v>129783</c:v>
                </c:pt>
                <c:pt idx="127">
                  <c:v>129846</c:v>
                </c:pt>
                <c:pt idx="128">
                  <c:v>129892</c:v>
                </c:pt>
                <c:pt idx="129">
                  <c:v>129990</c:v>
                </c:pt>
                <c:pt idx="130">
                  <c:v>130089</c:v>
                </c:pt>
                <c:pt idx="131">
                  <c:v>130317</c:v>
                </c:pt>
                <c:pt idx="132">
                  <c:v>130423</c:v>
                </c:pt>
                <c:pt idx="133">
                  <c:v>130572</c:v>
                </c:pt>
                <c:pt idx="134">
                  <c:v>130718</c:v>
                </c:pt>
                <c:pt idx="135">
                  <c:v>130880</c:v>
                </c:pt>
                <c:pt idx="136">
                  <c:v>131034</c:v>
                </c:pt>
                <c:pt idx="137">
                  <c:v>131247</c:v>
                </c:pt>
                <c:pt idx="138">
                  <c:v>131419</c:v>
                </c:pt>
                <c:pt idx="139">
                  <c:v>131593</c:v>
                </c:pt>
                <c:pt idx="140">
                  <c:v>131765</c:v>
                </c:pt>
                <c:pt idx="141">
                  <c:v>131896</c:v>
                </c:pt>
                <c:pt idx="142">
                  <c:v>132027</c:v>
                </c:pt>
                <c:pt idx="143">
                  <c:v>132165</c:v>
                </c:pt>
                <c:pt idx="144">
                  <c:v>132277</c:v>
                </c:pt>
                <c:pt idx="145">
                  <c:v>132438</c:v>
                </c:pt>
                <c:pt idx="146">
                  <c:v>132500</c:v>
                </c:pt>
                <c:pt idx="147">
                  <c:v>132552</c:v>
                </c:pt>
                <c:pt idx="148">
                  <c:v>132618</c:v>
                </c:pt>
                <c:pt idx="149">
                  <c:v>132705</c:v>
                </c:pt>
                <c:pt idx="150">
                  <c:v>132834</c:v>
                </c:pt>
                <c:pt idx="151">
                  <c:v>132875</c:v>
                </c:pt>
                <c:pt idx="152">
                  <c:v>132928</c:v>
                </c:pt>
                <c:pt idx="153">
                  <c:v>132995</c:v>
                </c:pt>
                <c:pt idx="154">
                  <c:v>133065</c:v>
                </c:pt>
                <c:pt idx="155">
                  <c:v>133084</c:v>
                </c:pt>
                <c:pt idx="156">
                  <c:v>133155</c:v>
                </c:pt>
                <c:pt idx="157">
                  <c:v>133246</c:v>
                </c:pt>
                <c:pt idx="158">
                  <c:v>133318</c:v>
                </c:pt>
                <c:pt idx="159">
                  <c:v>133399</c:v>
                </c:pt>
                <c:pt idx="160">
                  <c:v>133487</c:v>
                </c:pt>
                <c:pt idx="161">
                  <c:v>133526</c:v>
                </c:pt>
                <c:pt idx="162">
                  <c:v>133578</c:v>
                </c:pt>
                <c:pt idx="163">
                  <c:v>133654</c:v>
                </c:pt>
                <c:pt idx="164">
                  <c:v>133775</c:v>
                </c:pt>
                <c:pt idx="165">
                  <c:v>133854</c:v>
                </c:pt>
                <c:pt idx="166">
                  <c:v>133905</c:v>
                </c:pt>
                <c:pt idx="167">
                  <c:v>133960</c:v>
                </c:pt>
                <c:pt idx="168">
                  <c:v>134026</c:v>
                </c:pt>
                <c:pt idx="169">
                  <c:v>134228</c:v>
                </c:pt>
                <c:pt idx="170">
                  <c:v>134319</c:v>
                </c:pt>
                <c:pt idx="171">
                  <c:v>134423</c:v>
                </c:pt>
                <c:pt idx="172">
                  <c:v>134470</c:v>
                </c:pt>
                <c:pt idx="173">
                  <c:v>134537</c:v>
                </c:pt>
                <c:pt idx="174">
                  <c:v>134549</c:v>
                </c:pt>
                <c:pt idx="175">
                  <c:v>134624</c:v>
                </c:pt>
                <c:pt idx="176">
                  <c:v>134676</c:v>
                </c:pt>
                <c:pt idx="177">
                  <c:v>134734</c:v>
                </c:pt>
                <c:pt idx="178">
                  <c:v>134766</c:v>
                </c:pt>
                <c:pt idx="179">
                  <c:v>134830</c:v>
                </c:pt>
                <c:pt idx="180">
                  <c:v>134861</c:v>
                </c:pt>
                <c:pt idx="181">
                  <c:v>134879</c:v>
                </c:pt>
                <c:pt idx="182">
                  <c:v>134890</c:v>
                </c:pt>
                <c:pt idx="183">
                  <c:v>134946</c:v>
                </c:pt>
                <c:pt idx="184">
                  <c:v>134984</c:v>
                </c:pt>
                <c:pt idx="185">
                  <c:v>135002</c:v>
                </c:pt>
                <c:pt idx="186">
                  <c:v>135050</c:v>
                </c:pt>
                <c:pt idx="187">
                  <c:v>135062</c:v>
                </c:pt>
                <c:pt idx="188">
                  <c:v>135121</c:v>
                </c:pt>
                <c:pt idx="189">
                  <c:v>135172</c:v>
                </c:pt>
                <c:pt idx="190">
                  <c:v>135169</c:v>
                </c:pt>
                <c:pt idx="191">
                  <c:v>135224</c:v>
                </c:pt>
                <c:pt idx="192">
                  <c:v>135247</c:v>
                </c:pt>
                <c:pt idx="193">
                  <c:v>135299</c:v>
                </c:pt>
                <c:pt idx="194">
                  <c:v>135325</c:v>
                </c:pt>
                <c:pt idx="195">
                  <c:v>135376</c:v>
                </c:pt>
                <c:pt idx="196">
                  <c:v>135390</c:v>
                </c:pt>
                <c:pt idx="197">
                  <c:v>135454</c:v>
                </c:pt>
                <c:pt idx="198">
                  <c:v>135485</c:v>
                </c:pt>
                <c:pt idx="199">
                  <c:v>135585</c:v>
                </c:pt>
                <c:pt idx="200">
                  <c:v>135593</c:v>
                </c:pt>
                <c:pt idx="201">
                  <c:v>135661</c:v>
                </c:pt>
                <c:pt idx="202">
                  <c:v>135703</c:v>
                </c:pt>
                <c:pt idx="203">
                  <c:v>135767</c:v>
                </c:pt>
                <c:pt idx="204">
                  <c:v>135774</c:v>
                </c:pt>
                <c:pt idx="205">
                  <c:v>135882</c:v>
                </c:pt>
                <c:pt idx="206">
                  <c:v>135987</c:v>
                </c:pt>
                <c:pt idx="207">
                  <c:v>136073</c:v>
                </c:pt>
                <c:pt idx="208">
                  <c:v>136123</c:v>
                </c:pt>
                <c:pt idx="209">
                  <c:v>136136</c:v>
                </c:pt>
                <c:pt idx="210">
                  <c:v>136196</c:v>
                </c:pt>
                <c:pt idx="211">
                  <c:v>136221</c:v>
                </c:pt>
                <c:pt idx="212">
                  <c:v>136248</c:v>
                </c:pt>
                <c:pt idx="213">
                  <c:v>136296</c:v>
                </c:pt>
                <c:pt idx="214">
                  <c:v>136316</c:v>
                </c:pt>
                <c:pt idx="215">
                  <c:v>136349</c:v>
                </c:pt>
                <c:pt idx="216">
                  <c:v>136461</c:v>
                </c:pt>
                <c:pt idx="217">
                  <c:v>136525</c:v>
                </c:pt>
                <c:pt idx="218">
                  <c:v>136547</c:v>
                </c:pt>
                <c:pt idx="219">
                  <c:v>136626</c:v>
                </c:pt>
                <c:pt idx="220">
                  <c:v>136674</c:v>
                </c:pt>
                <c:pt idx="221">
                  <c:v>136704</c:v>
                </c:pt>
                <c:pt idx="222">
                  <c:v>136722</c:v>
                </c:pt>
                <c:pt idx="223">
                  <c:v>136767</c:v>
                </c:pt>
                <c:pt idx="224">
                  <c:v>136808</c:v>
                </c:pt>
                <c:pt idx="225">
                  <c:v>136859</c:v>
                </c:pt>
                <c:pt idx="226">
                  <c:v>136873</c:v>
                </c:pt>
                <c:pt idx="227">
                  <c:v>136927</c:v>
                </c:pt>
                <c:pt idx="228">
                  <c:v>136942</c:v>
                </c:pt>
                <c:pt idx="229">
                  <c:v>137032</c:v>
                </c:pt>
                <c:pt idx="230">
                  <c:v>137085</c:v>
                </c:pt>
                <c:pt idx="231">
                  <c:v>137137</c:v>
                </c:pt>
                <c:pt idx="232">
                  <c:v>137169</c:v>
                </c:pt>
                <c:pt idx="233">
                  <c:v>137198</c:v>
                </c:pt>
                <c:pt idx="234">
                  <c:v>137304</c:v>
                </c:pt>
                <c:pt idx="235">
                  <c:v>137411</c:v>
                </c:pt>
                <c:pt idx="236">
                  <c:v>137446</c:v>
                </c:pt>
                <c:pt idx="237">
                  <c:v>137514</c:v>
                </c:pt>
                <c:pt idx="238">
                  <c:v>137583</c:v>
                </c:pt>
                <c:pt idx="239">
                  <c:v>137668</c:v>
                </c:pt>
                <c:pt idx="240">
                  <c:v>137722</c:v>
                </c:pt>
                <c:pt idx="241">
                  <c:v>137838</c:v>
                </c:pt>
                <c:pt idx="242">
                  <c:v>137918</c:v>
                </c:pt>
                <c:pt idx="243">
                  <c:v>138045</c:v>
                </c:pt>
                <c:pt idx="244">
                  <c:v>138131</c:v>
                </c:pt>
                <c:pt idx="245">
                  <c:v>138217</c:v>
                </c:pt>
                <c:pt idx="246">
                  <c:v>138279</c:v>
                </c:pt>
                <c:pt idx="247">
                  <c:v>138317</c:v>
                </c:pt>
                <c:pt idx="248">
                  <c:v>138368</c:v>
                </c:pt>
                <c:pt idx="249">
                  <c:v>138422</c:v>
                </c:pt>
                <c:pt idx="250">
                  <c:v>138494</c:v>
                </c:pt>
                <c:pt idx="251">
                  <c:v>138539</c:v>
                </c:pt>
                <c:pt idx="252">
                  <c:v>138587</c:v>
                </c:pt>
                <c:pt idx="253">
                  <c:v>138612</c:v>
                </c:pt>
                <c:pt idx="254">
                  <c:v>138852</c:v>
                </c:pt>
                <c:pt idx="255">
                  <c:v>139053</c:v>
                </c:pt>
                <c:pt idx="256">
                  <c:v>139126</c:v>
                </c:pt>
                <c:pt idx="257">
                  <c:v>139199</c:v>
                </c:pt>
                <c:pt idx="258">
                  <c:v>139292</c:v>
                </c:pt>
                <c:pt idx="259">
                  <c:v>139416</c:v>
                </c:pt>
                <c:pt idx="260">
                  <c:v>139450</c:v>
                </c:pt>
                <c:pt idx="261">
                  <c:v>139494</c:v>
                </c:pt>
                <c:pt idx="262">
                  <c:v>139612</c:v>
                </c:pt>
                <c:pt idx="263">
                  <c:v>139758</c:v>
                </c:pt>
                <c:pt idx="264">
                  <c:v>139874</c:v>
                </c:pt>
                <c:pt idx="265">
                  <c:v>139940</c:v>
                </c:pt>
                <c:pt idx="266">
                  <c:v>140043</c:v>
                </c:pt>
                <c:pt idx="267">
                  <c:v>140114</c:v>
                </c:pt>
                <c:pt idx="268">
                  <c:v>140207</c:v>
                </c:pt>
                <c:pt idx="269">
                  <c:v>140298</c:v>
                </c:pt>
                <c:pt idx="270">
                  <c:v>140458</c:v>
                </c:pt>
                <c:pt idx="271">
                  <c:v>141679</c:v>
                </c:pt>
                <c:pt idx="272">
                  <c:v>142030</c:v>
                </c:pt>
                <c:pt idx="273">
                  <c:v>142221</c:v>
                </c:pt>
                <c:pt idx="274">
                  <c:v>142396</c:v>
                </c:pt>
                <c:pt idx="275">
                  <c:v>142788</c:v>
                </c:pt>
                <c:pt idx="276">
                  <c:v>142944</c:v>
                </c:pt>
                <c:pt idx="277">
                  <c:v>143027</c:v>
                </c:pt>
                <c:pt idx="278">
                  <c:v>143088</c:v>
                </c:pt>
                <c:pt idx="279">
                  <c:v>143154</c:v>
                </c:pt>
                <c:pt idx="280">
                  <c:v>143201</c:v>
                </c:pt>
                <c:pt idx="281">
                  <c:v>143240</c:v>
                </c:pt>
                <c:pt idx="282">
                  <c:v>143277</c:v>
                </c:pt>
                <c:pt idx="283">
                  <c:v>143344</c:v>
                </c:pt>
                <c:pt idx="284">
                  <c:v>143401</c:v>
                </c:pt>
                <c:pt idx="285">
                  <c:v>143505</c:v>
                </c:pt>
                <c:pt idx="286">
                  <c:v>143581</c:v>
                </c:pt>
                <c:pt idx="287">
                  <c:v>143629</c:v>
                </c:pt>
                <c:pt idx="288">
                  <c:v>143611</c:v>
                </c:pt>
                <c:pt idx="289">
                  <c:v>143472</c:v>
                </c:pt>
                <c:pt idx="290">
                  <c:v>143853</c:v>
                </c:pt>
                <c:pt idx="291">
                  <c:v>143900</c:v>
                </c:pt>
                <c:pt idx="292">
                  <c:v>144050</c:v>
                </c:pt>
                <c:pt idx="293">
                  <c:v>144136</c:v>
                </c:pt>
                <c:pt idx="294">
                  <c:v>144186</c:v>
                </c:pt>
                <c:pt idx="295">
                  <c:v>144339</c:v>
                </c:pt>
                <c:pt idx="296">
                  <c:v>144599</c:v>
                </c:pt>
                <c:pt idx="297">
                  <c:v>144855</c:v>
                </c:pt>
                <c:pt idx="298">
                  <c:v>145018</c:v>
                </c:pt>
                <c:pt idx="299">
                  <c:v>145422</c:v>
                </c:pt>
                <c:pt idx="300">
                  <c:v>145627</c:v>
                </c:pt>
                <c:pt idx="301">
                  <c:v>145818</c:v>
                </c:pt>
                <c:pt idx="302">
                  <c:v>145957</c:v>
                </c:pt>
                <c:pt idx="303">
                  <c:v>146275</c:v>
                </c:pt>
                <c:pt idx="304">
                  <c:v>146435</c:v>
                </c:pt>
                <c:pt idx="305">
                  <c:v>146550</c:v>
                </c:pt>
                <c:pt idx="306">
                  <c:v>146698</c:v>
                </c:pt>
                <c:pt idx="307">
                  <c:v>146799</c:v>
                </c:pt>
                <c:pt idx="308">
                  <c:v>146923</c:v>
                </c:pt>
                <c:pt idx="309">
                  <c:v>147019</c:v>
                </c:pt>
                <c:pt idx="310">
                  <c:v>147089</c:v>
                </c:pt>
                <c:pt idx="311">
                  <c:v>147109</c:v>
                </c:pt>
                <c:pt idx="312">
                  <c:v>147149</c:v>
                </c:pt>
                <c:pt idx="313">
                  <c:v>147211</c:v>
                </c:pt>
                <c:pt idx="314">
                  <c:v>147267</c:v>
                </c:pt>
                <c:pt idx="315">
                  <c:v>147279</c:v>
                </c:pt>
                <c:pt idx="316">
                  <c:v>147292</c:v>
                </c:pt>
                <c:pt idx="317">
                  <c:v>147260</c:v>
                </c:pt>
                <c:pt idx="318">
                  <c:v>147368</c:v>
                </c:pt>
                <c:pt idx="319">
                  <c:v>147328</c:v>
                </c:pt>
                <c:pt idx="320">
                  <c:v>147426</c:v>
                </c:pt>
                <c:pt idx="321">
                  <c:v>147468</c:v>
                </c:pt>
                <c:pt idx="322">
                  <c:v>147514</c:v>
                </c:pt>
                <c:pt idx="323">
                  <c:v>147571</c:v>
                </c:pt>
                <c:pt idx="324">
                  <c:v>147615</c:v>
                </c:pt>
                <c:pt idx="325">
                  <c:v>147661</c:v>
                </c:pt>
                <c:pt idx="326">
                  <c:v>147710</c:v>
                </c:pt>
                <c:pt idx="327">
                  <c:v>147769</c:v>
                </c:pt>
                <c:pt idx="328">
                  <c:v>147829</c:v>
                </c:pt>
                <c:pt idx="329">
                  <c:v>147844</c:v>
                </c:pt>
                <c:pt idx="330">
                  <c:v>147878</c:v>
                </c:pt>
                <c:pt idx="331">
                  <c:v>147924</c:v>
                </c:pt>
                <c:pt idx="332">
                  <c:v>147977</c:v>
                </c:pt>
                <c:pt idx="333">
                  <c:v>148047</c:v>
                </c:pt>
                <c:pt idx="334">
                  <c:v>148082</c:v>
                </c:pt>
                <c:pt idx="335">
                  <c:v>148116</c:v>
                </c:pt>
                <c:pt idx="336">
                  <c:v>148147</c:v>
                </c:pt>
                <c:pt idx="337">
                  <c:v>148169</c:v>
                </c:pt>
                <c:pt idx="338">
                  <c:v>148215</c:v>
                </c:pt>
                <c:pt idx="339">
                  <c:v>148220</c:v>
                </c:pt>
                <c:pt idx="340">
                  <c:v>148288</c:v>
                </c:pt>
                <c:pt idx="341">
                  <c:v>148337</c:v>
                </c:pt>
                <c:pt idx="342">
                  <c:v>148354</c:v>
                </c:pt>
                <c:pt idx="343">
                  <c:v>148394</c:v>
                </c:pt>
                <c:pt idx="344">
                  <c:v>148384</c:v>
                </c:pt>
                <c:pt idx="345">
                  <c:v>148433</c:v>
                </c:pt>
                <c:pt idx="346">
                  <c:v>148420</c:v>
                </c:pt>
                <c:pt idx="347">
                  <c:v>148445</c:v>
                </c:pt>
                <c:pt idx="348">
                  <c:v>148496</c:v>
                </c:pt>
                <c:pt idx="349">
                  <c:v>148570</c:v>
                </c:pt>
                <c:pt idx="350">
                  <c:v>148617</c:v>
                </c:pt>
                <c:pt idx="351">
                  <c:v>148611</c:v>
                </c:pt>
                <c:pt idx="352">
                  <c:v>148605</c:v>
                </c:pt>
                <c:pt idx="353">
                  <c:v>148616</c:v>
                </c:pt>
                <c:pt idx="354">
                  <c:v>148658</c:v>
                </c:pt>
                <c:pt idx="355">
                  <c:v>148700</c:v>
                </c:pt>
                <c:pt idx="356">
                  <c:v>148735</c:v>
                </c:pt>
                <c:pt idx="357">
                  <c:v>148798</c:v>
                </c:pt>
                <c:pt idx="358">
                  <c:v>148815</c:v>
                </c:pt>
                <c:pt idx="359">
                  <c:v>148847</c:v>
                </c:pt>
                <c:pt idx="360">
                  <c:v>148893</c:v>
                </c:pt>
                <c:pt idx="361">
                  <c:v>148897</c:v>
                </c:pt>
                <c:pt idx="362">
                  <c:v>148937</c:v>
                </c:pt>
                <c:pt idx="363">
                  <c:v>148967</c:v>
                </c:pt>
                <c:pt idx="364">
                  <c:v>148972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1A6-4895-88E8-8BBC6CDE478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Sheet1!$J$2:$J$366</c:f>
              <c:numCache>
                <c:formatCode>General</c:formatCode>
                <c:ptCount val="365"/>
                <c:pt idx="0">
                  <c:v>39092</c:v>
                </c:pt>
                <c:pt idx="1">
                  <c:v>39093</c:v>
                </c:pt>
                <c:pt idx="2">
                  <c:v>39098</c:v>
                </c:pt>
                <c:pt idx="3">
                  <c:v>39085</c:v>
                </c:pt>
                <c:pt idx="4">
                  <c:v>39073</c:v>
                </c:pt>
                <c:pt idx="5">
                  <c:v>39084</c:v>
                </c:pt>
                <c:pt idx="6">
                  <c:v>39070</c:v>
                </c:pt>
                <c:pt idx="7">
                  <c:v>39092</c:v>
                </c:pt>
                <c:pt idx="8">
                  <c:v>39107</c:v>
                </c:pt>
                <c:pt idx="9">
                  <c:v>39109</c:v>
                </c:pt>
                <c:pt idx="10">
                  <c:v>39124</c:v>
                </c:pt>
                <c:pt idx="11">
                  <c:v>39206</c:v>
                </c:pt>
                <c:pt idx="12">
                  <c:v>39246</c:v>
                </c:pt>
                <c:pt idx="13">
                  <c:v>39260</c:v>
                </c:pt>
                <c:pt idx="14">
                  <c:v>39267</c:v>
                </c:pt>
                <c:pt idx="15">
                  <c:v>39284</c:v>
                </c:pt>
                <c:pt idx="16">
                  <c:v>39276</c:v>
                </c:pt>
                <c:pt idx="17">
                  <c:v>39297</c:v>
                </c:pt>
                <c:pt idx="18">
                  <c:v>39324</c:v>
                </c:pt>
                <c:pt idx="19">
                  <c:v>39362</c:v>
                </c:pt>
                <c:pt idx="20">
                  <c:v>39432</c:v>
                </c:pt>
                <c:pt idx="21">
                  <c:v>39454</c:v>
                </c:pt>
                <c:pt idx="22">
                  <c:v>39471</c:v>
                </c:pt>
                <c:pt idx="23">
                  <c:v>39523</c:v>
                </c:pt>
                <c:pt idx="24">
                  <c:v>39543</c:v>
                </c:pt>
                <c:pt idx="25">
                  <c:v>39581</c:v>
                </c:pt>
                <c:pt idx="26">
                  <c:v>39599</c:v>
                </c:pt>
                <c:pt idx="27">
                  <c:v>39636</c:v>
                </c:pt>
                <c:pt idx="28">
                  <c:v>39667</c:v>
                </c:pt>
                <c:pt idx="29">
                  <c:v>39682</c:v>
                </c:pt>
                <c:pt idx="30">
                  <c:v>39705</c:v>
                </c:pt>
                <c:pt idx="31">
                  <c:v>39741</c:v>
                </c:pt>
                <c:pt idx="32">
                  <c:v>39804</c:v>
                </c:pt>
                <c:pt idx="33">
                  <c:v>39840</c:v>
                </c:pt>
                <c:pt idx="34">
                  <c:v>39881</c:v>
                </c:pt>
                <c:pt idx="35">
                  <c:v>39886</c:v>
                </c:pt>
                <c:pt idx="36">
                  <c:v>39912</c:v>
                </c:pt>
                <c:pt idx="37">
                  <c:v>39970</c:v>
                </c:pt>
                <c:pt idx="38">
                  <c:v>39977</c:v>
                </c:pt>
                <c:pt idx="39">
                  <c:v>39996</c:v>
                </c:pt>
                <c:pt idx="40">
                  <c:v>40011</c:v>
                </c:pt>
                <c:pt idx="41">
                  <c:v>40038</c:v>
                </c:pt>
                <c:pt idx="42">
                  <c:v>40047</c:v>
                </c:pt>
                <c:pt idx="43">
                  <c:v>40074</c:v>
                </c:pt>
                <c:pt idx="44">
                  <c:v>40099</c:v>
                </c:pt>
                <c:pt idx="45">
                  <c:v>40134</c:v>
                </c:pt>
                <c:pt idx="46">
                  <c:v>40161</c:v>
                </c:pt>
                <c:pt idx="47">
                  <c:v>40225</c:v>
                </c:pt>
                <c:pt idx="48">
                  <c:v>40232</c:v>
                </c:pt>
                <c:pt idx="49">
                  <c:v>40197</c:v>
                </c:pt>
                <c:pt idx="50">
                  <c:v>40235</c:v>
                </c:pt>
                <c:pt idx="51">
                  <c:v>40231</c:v>
                </c:pt>
                <c:pt idx="52">
                  <c:v>40239</c:v>
                </c:pt>
                <c:pt idx="53">
                  <c:v>40254</c:v>
                </c:pt>
                <c:pt idx="54">
                  <c:v>40265</c:v>
                </c:pt>
                <c:pt idx="55">
                  <c:v>40285</c:v>
                </c:pt>
                <c:pt idx="56">
                  <c:v>40320</c:v>
                </c:pt>
                <c:pt idx="57">
                  <c:v>40324</c:v>
                </c:pt>
                <c:pt idx="58">
                  <c:v>40318</c:v>
                </c:pt>
                <c:pt idx="59">
                  <c:v>40319</c:v>
                </c:pt>
                <c:pt idx="60">
                  <c:v>40343</c:v>
                </c:pt>
                <c:pt idx="61">
                  <c:v>40378</c:v>
                </c:pt>
                <c:pt idx="62">
                  <c:v>40423</c:v>
                </c:pt>
                <c:pt idx="63">
                  <c:v>40434</c:v>
                </c:pt>
                <c:pt idx="64">
                  <c:v>40443</c:v>
                </c:pt>
                <c:pt idx="65">
                  <c:v>40448</c:v>
                </c:pt>
                <c:pt idx="66">
                  <c:v>40455</c:v>
                </c:pt>
                <c:pt idx="67">
                  <c:v>40509</c:v>
                </c:pt>
                <c:pt idx="68">
                  <c:v>40560</c:v>
                </c:pt>
                <c:pt idx="69">
                  <c:v>40618</c:v>
                </c:pt>
                <c:pt idx="70">
                  <c:v>40647</c:v>
                </c:pt>
                <c:pt idx="71">
                  <c:v>40673</c:v>
                </c:pt>
                <c:pt idx="72">
                  <c:v>40680</c:v>
                </c:pt>
                <c:pt idx="73">
                  <c:v>40712</c:v>
                </c:pt>
                <c:pt idx="74">
                  <c:v>40733</c:v>
                </c:pt>
                <c:pt idx="75">
                  <c:v>40739</c:v>
                </c:pt>
                <c:pt idx="76">
                  <c:v>40823</c:v>
                </c:pt>
                <c:pt idx="77">
                  <c:v>40854</c:v>
                </c:pt>
                <c:pt idx="78">
                  <c:v>40892</c:v>
                </c:pt>
                <c:pt idx="79">
                  <c:v>40900</c:v>
                </c:pt>
                <c:pt idx="80">
                  <c:v>40888</c:v>
                </c:pt>
                <c:pt idx="81">
                  <c:v>40937</c:v>
                </c:pt>
                <c:pt idx="82">
                  <c:v>40973</c:v>
                </c:pt>
                <c:pt idx="83">
                  <c:v>41002</c:v>
                </c:pt>
                <c:pt idx="84">
                  <c:v>41009</c:v>
                </c:pt>
                <c:pt idx="85">
                  <c:v>41018</c:v>
                </c:pt>
                <c:pt idx="86">
                  <c:v>41014</c:v>
                </c:pt>
                <c:pt idx="87">
                  <c:v>41002</c:v>
                </c:pt>
                <c:pt idx="88">
                  <c:v>41026</c:v>
                </c:pt>
                <c:pt idx="89">
                  <c:v>41023</c:v>
                </c:pt>
                <c:pt idx="90">
                  <c:v>41009</c:v>
                </c:pt>
                <c:pt idx="91">
                  <c:v>41025</c:v>
                </c:pt>
                <c:pt idx="92">
                  <c:v>41118</c:v>
                </c:pt>
                <c:pt idx="93">
                  <c:v>41121</c:v>
                </c:pt>
                <c:pt idx="94">
                  <c:v>41130</c:v>
                </c:pt>
                <c:pt idx="95">
                  <c:v>41146</c:v>
                </c:pt>
                <c:pt idx="96">
                  <c:v>41149</c:v>
                </c:pt>
                <c:pt idx="97">
                  <c:v>41155</c:v>
                </c:pt>
                <c:pt idx="98">
                  <c:v>41157</c:v>
                </c:pt>
                <c:pt idx="99">
                  <c:v>41166</c:v>
                </c:pt>
                <c:pt idx="100">
                  <c:v>41172</c:v>
                </c:pt>
                <c:pt idx="101">
                  <c:v>41166</c:v>
                </c:pt>
                <c:pt idx="102">
                  <c:v>41192</c:v>
                </c:pt>
                <c:pt idx="103">
                  <c:v>41183</c:v>
                </c:pt>
                <c:pt idx="104">
                  <c:v>41231</c:v>
                </c:pt>
                <c:pt idx="105">
                  <c:v>41248</c:v>
                </c:pt>
                <c:pt idx="106">
                  <c:v>41239</c:v>
                </c:pt>
                <c:pt idx="107">
                  <c:v>41230</c:v>
                </c:pt>
                <c:pt idx="108">
                  <c:v>41247</c:v>
                </c:pt>
                <c:pt idx="109">
                  <c:v>41265</c:v>
                </c:pt>
                <c:pt idx="110">
                  <c:v>41278</c:v>
                </c:pt>
                <c:pt idx="111">
                  <c:v>41234</c:v>
                </c:pt>
                <c:pt idx="112">
                  <c:v>41247</c:v>
                </c:pt>
                <c:pt idx="113">
                  <c:v>41267</c:v>
                </c:pt>
                <c:pt idx="114">
                  <c:v>41256</c:v>
                </c:pt>
                <c:pt idx="115">
                  <c:v>41258</c:v>
                </c:pt>
                <c:pt idx="116">
                  <c:v>41255</c:v>
                </c:pt>
                <c:pt idx="117">
                  <c:v>41247</c:v>
                </c:pt>
                <c:pt idx="118">
                  <c:v>41231</c:v>
                </c:pt>
                <c:pt idx="119">
                  <c:v>41230</c:v>
                </c:pt>
                <c:pt idx="120">
                  <c:v>41246</c:v>
                </c:pt>
                <c:pt idx="121">
                  <c:v>41230</c:v>
                </c:pt>
                <c:pt idx="122">
                  <c:v>41229</c:v>
                </c:pt>
                <c:pt idx="123">
                  <c:v>41206</c:v>
                </c:pt>
                <c:pt idx="124">
                  <c:v>41213</c:v>
                </c:pt>
                <c:pt idx="125">
                  <c:v>41225</c:v>
                </c:pt>
                <c:pt idx="126">
                  <c:v>41198</c:v>
                </c:pt>
                <c:pt idx="127">
                  <c:v>41172</c:v>
                </c:pt>
                <c:pt idx="128">
                  <c:v>41174</c:v>
                </c:pt>
                <c:pt idx="129">
                  <c:v>41157</c:v>
                </c:pt>
                <c:pt idx="130">
                  <c:v>41159</c:v>
                </c:pt>
                <c:pt idx="131">
                  <c:v>41154</c:v>
                </c:pt>
                <c:pt idx="132">
                  <c:v>41142</c:v>
                </c:pt>
                <c:pt idx="133">
                  <c:v>41148</c:v>
                </c:pt>
                <c:pt idx="134">
                  <c:v>41154</c:v>
                </c:pt>
                <c:pt idx="135">
                  <c:v>41175</c:v>
                </c:pt>
                <c:pt idx="136">
                  <c:v>41179</c:v>
                </c:pt>
                <c:pt idx="137">
                  <c:v>41180</c:v>
                </c:pt>
                <c:pt idx="138">
                  <c:v>41218</c:v>
                </c:pt>
                <c:pt idx="139">
                  <c:v>41263</c:v>
                </c:pt>
                <c:pt idx="140">
                  <c:v>41282</c:v>
                </c:pt>
                <c:pt idx="141">
                  <c:v>41268</c:v>
                </c:pt>
                <c:pt idx="142">
                  <c:v>41269</c:v>
                </c:pt>
                <c:pt idx="143">
                  <c:v>41278</c:v>
                </c:pt>
                <c:pt idx="144">
                  <c:v>41299</c:v>
                </c:pt>
                <c:pt idx="145">
                  <c:v>41301</c:v>
                </c:pt>
                <c:pt idx="146">
                  <c:v>41343</c:v>
                </c:pt>
                <c:pt idx="147">
                  <c:v>41353</c:v>
                </c:pt>
                <c:pt idx="148">
                  <c:v>41379</c:v>
                </c:pt>
                <c:pt idx="149">
                  <c:v>41438</c:v>
                </c:pt>
                <c:pt idx="150">
                  <c:v>41441</c:v>
                </c:pt>
                <c:pt idx="151">
                  <c:v>41447</c:v>
                </c:pt>
                <c:pt idx="152">
                  <c:v>41449</c:v>
                </c:pt>
                <c:pt idx="153">
                  <c:v>41437</c:v>
                </c:pt>
                <c:pt idx="154">
                  <c:v>41463</c:v>
                </c:pt>
                <c:pt idx="155">
                  <c:v>41478</c:v>
                </c:pt>
                <c:pt idx="156">
                  <c:v>41462</c:v>
                </c:pt>
                <c:pt idx="157">
                  <c:v>41460</c:v>
                </c:pt>
                <c:pt idx="158">
                  <c:v>41588</c:v>
                </c:pt>
                <c:pt idx="159">
                  <c:v>41711</c:v>
                </c:pt>
                <c:pt idx="160">
                  <c:v>41821</c:v>
                </c:pt>
                <c:pt idx="161">
                  <c:v>41810</c:v>
                </c:pt>
                <c:pt idx="162">
                  <c:v>41814</c:v>
                </c:pt>
                <c:pt idx="163">
                  <c:v>41859</c:v>
                </c:pt>
                <c:pt idx="164">
                  <c:v>41827</c:v>
                </c:pt>
                <c:pt idx="165">
                  <c:v>41845</c:v>
                </c:pt>
                <c:pt idx="166">
                  <c:v>41850</c:v>
                </c:pt>
                <c:pt idx="167">
                  <c:v>41843</c:v>
                </c:pt>
                <c:pt idx="168">
                  <c:v>41830</c:v>
                </c:pt>
                <c:pt idx="169">
                  <c:v>41833</c:v>
                </c:pt>
                <c:pt idx="170">
                  <c:v>41824</c:v>
                </c:pt>
                <c:pt idx="171">
                  <c:v>41834</c:v>
                </c:pt>
                <c:pt idx="172">
                  <c:v>41827</c:v>
                </c:pt>
                <c:pt idx="173">
                  <c:v>41794</c:v>
                </c:pt>
                <c:pt idx="174">
                  <c:v>41788</c:v>
                </c:pt>
                <c:pt idx="175">
                  <c:v>41794</c:v>
                </c:pt>
                <c:pt idx="176">
                  <c:v>41801</c:v>
                </c:pt>
                <c:pt idx="177">
                  <c:v>41791</c:v>
                </c:pt>
                <c:pt idx="178">
                  <c:v>41800</c:v>
                </c:pt>
                <c:pt idx="179">
                  <c:v>41818</c:v>
                </c:pt>
                <c:pt idx="180">
                  <c:v>41847</c:v>
                </c:pt>
                <c:pt idx="181">
                  <c:v>41850</c:v>
                </c:pt>
                <c:pt idx="182">
                  <c:v>41857</c:v>
                </c:pt>
                <c:pt idx="183">
                  <c:v>41847</c:v>
                </c:pt>
                <c:pt idx="184">
                  <c:v>41844</c:v>
                </c:pt>
                <c:pt idx="185">
                  <c:v>41866</c:v>
                </c:pt>
                <c:pt idx="186">
                  <c:v>41822</c:v>
                </c:pt>
                <c:pt idx="187">
                  <c:v>41808</c:v>
                </c:pt>
                <c:pt idx="188">
                  <c:v>41800</c:v>
                </c:pt>
                <c:pt idx="189">
                  <c:v>41776</c:v>
                </c:pt>
                <c:pt idx="190">
                  <c:v>41776</c:v>
                </c:pt>
                <c:pt idx="191">
                  <c:v>41800</c:v>
                </c:pt>
                <c:pt idx="192">
                  <c:v>41780</c:v>
                </c:pt>
                <c:pt idx="193">
                  <c:v>41787</c:v>
                </c:pt>
                <c:pt idx="194">
                  <c:v>41775</c:v>
                </c:pt>
                <c:pt idx="195">
                  <c:v>41780</c:v>
                </c:pt>
                <c:pt idx="196">
                  <c:v>41764</c:v>
                </c:pt>
                <c:pt idx="197">
                  <c:v>41765</c:v>
                </c:pt>
                <c:pt idx="198">
                  <c:v>41757</c:v>
                </c:pt>
                <c:pt idx="199">
                  <c:v>41780</c:v>
                </c:pt>
                <c:pt idx="200">
                  <c:v>41786</c:v>
                </c:pt>
                <c:pt idx="201">
                  <c:v>41777</c:v>
                </c:pt>
                <c:pt idx="202">
                  <c:v>41795</c:v>
                </c:pt>
                <c:pt idx="203">
                  <c:v>41800</c:v>
                </c:pt>
                <c:pt idx="204">
                  <c:v>41755</c:v>
                </c:pt>
                <c:pt idx="205">
                  <c:v>41785</c:v>
                </c:pt>
                <c:pt idx="206">
                  <c:v>41797</c:v>
                </c:pt>
                <c:pt idx="207">
                  <c:v>41806</c:v>
                </c:pt>
                <c:pt idx="208">
                  <c:v>41809</c:v>
                </c:pt>
                <c:pt idx="209">
                  <c:v>41779</c:v>
                </c:pt>
                <c:pt idx="210">
                  <c:v>41769</c:v>
                </c:pt>
                <c:pt idx="211">
                  <c:v>41755</c:v>
                </c:pt>
                <c:pt idx="212">
                  <c:v>41762</c:v>
                </c:pt>
                <c:pt idx="213">
                  <c:v>41755</c:v>
                </c:pt>
                <c:pt idx="214">
                  <c:v>41746</c:v>
                </c:pt>
                <c:pt idx="215">
                  <c:v>41746</c:v>
                </c:pt>
                <c:pt idx="216">
                  <c:v>41774</c:v>
                </c:pt>
                <c:pt idx="217">
                  <c:v>41780</c:v>
                </c:pt>
                <c:pt idx="218">
                  <c:v>41788</c:v>
                </c:pt>
                <c:pt idx="219">
                  <c:v>41841</c:v>
                </c:pt>
                <c:pt idx="220">
                  <c:v>41886</c:v>
                </c:pt>
                <c:pt idx="221">
                  <c:v>41933</c:v>
                </c:pt>
                <c:pt idx="222">
                  <c:v>41958</c:v>
                </c:pt>
                <c:pt idx="223">
                  <c:v>42047</c:v>
                </c:pt>
                <c:pt idx="224">
                  <c:v>42097</c:v>
                </c:pt>
                <c:pt idx="225">
                  <c:v>42113</c:v>
                </c:pt>
                <c:pt idx="226">
                  <c:v>42133</c:v>
                </c:pt>
                <c:pt idx="227">
                  <c:v>42128</c:v>
                </c:pt>
                <c:pt idx="228">
                  <c:v>42126</c:v>
                </c:pt>
                <c:pt idx="229">
                  <c:v>42124</c:v>
                </c:pt>
                <c:pt idx="230">
                  <c:v>42128</c:v>
                </c:pt>
                <c:pt idx="231">
                  <c:v>42140</c:v>
                </c:pt>
                <c:pt idx="232">
                  <c:v>42159</c:v>
                </c:pt>
                <c:pt idx="233">
                  <c:v>42153</c:v>
                </c:pt>
                <c:pt idx="234">
                  <c:v>42171</c:v>
                </c:pt>
                <c:pt idx="235">
                  <c:v>42238</c:v>
                </c:pt>
                <c:pt idx="236">
                  <c:v>42271</c:v>
                </c:pt>
                <c:pt idx="237">
                  <c:v>42322</c:v>
                </c:pt>
                <c:pt idx="238">
                  <c:v>42375</c:v>
                </c:pt>
                <c:pt idx="239">
                  <c:v>42428</c:v>
                </c:pt>
                <c:pt idx="240">
                  <c:v>42473</c:v>
                </c:pt>
                <c:pt idx="241">
                  <c:v>42495</c:v>
                </c:pt>
                <c:pt idx="242">
                  <c:v>42527</c:v>
                </c:pt>
                <c:pt idx="243">
                  <c:v>42556</c:v>
                </c:pt>
                <c:pt idx="244">
                  <c:v>42586</c:v>
                </c:pt>
                <c:pt idx="245">
                  <c:v>42600</c:v>
                </c:pt>
                <c:pt idx="246">
                  <c:v>42614</c:v>
                </c:pt>
                <c:pt idx="247">
                  <c:v>42598</c:v>
                </c:pt>
                <c:pt idx="248">
                  <c:v>42603</c:v>
                </c:pt>
                <c:pt idx="249">
                  <c:v>42695</c:v>
                </c:pt>
                <c:pt idx="250">
                  <c:v>42736</c:v>
                </c:pt>
                <c:pt idx="251">
                  <c:v>42765</c:v>
                </c:pt>
                <c:pt idx="252">
                  <c:v>42762</c:v>
                </c:pt>
                <c:pt idx="253">
                  <c:v>42793</c:v>
                </c:pt>
                <c:pt idx="254">
                  <c:v>42798</c:v>
                </c:pt>
                <c:pt idx="255">
                  <c:v>42800</c:v>
                </c:pt>
                <c:pt idx="256">
                  <c:v>42812</c:v>
                </c:pt>
                <c:pt idx="257">
                  <c:v>42829</c:v>
                </c:pt>
                <c:pt idx="258">
                  <c:v>42839</c:v>
                </c:pt>
                <c:pt idx="259">
                  <c:v>42838</c:v>
                </c:pt>
                <c:pt idx="260">
                  <c:v>42872</c:v>
                </c:pt>
                <c:pt idx="261">
                  <c:v>42870</c:v>
                </c:pt>
                <c:pt idx="262">
                  <c:v>42861</c:v>
                </c:pt>
                <c:pt idx="263">
                  <c:v>42855</c:v>
                </c:pt>
                <c:pt idx="264">
                  <c:v>42852</c:v>
                </c:pt>
                <c:pt idx="265">
                  <c:v>42864</c:v>
                </c:pt>
                <c:pt idx="266">
                  <c:v>42872</c:v>
                </c:pt>
                <c:pt idx="267">
                  <c:v>42868</c:v>
                </c:pt>
                <c:pt idx="268">
                  <c:v>42866</c:v>
                </c:pt>
                <c:pt idx="269">
                  <c:v>42862</c:v>
                </c:pt>
                <c:pt idx="270">
                  <c:v>42884</c:v>
                </c:pt>
                <c:pt idx="271">
                  <c:v>42901</c:v>
                </c:pt>
                <c:pt idx="272">
                  <c:v>42921</c:v>
                </c:pt>
                <c:pt idx="273">
                  <c:v>42942</c:v>
                </c:pt>
                <c:pt idx="274">
                  <c:v>42930</c:v>
                </c:pt>
                <c:pt idx="275">
                  <c:v>42930</c:v>
                </c:pt>
                <c:pt idx="276">
                  <c:v>42935</c:v>
                </c:pt>
                <c:pt idx="277">
                  <c:v>43067</c:v>
                </c:pt>
                <c:pt idx="278">
                  <c:v>43169</c:v>
                </c:pt>
                <c:pt idx="279">
                  <c:v>43203</c:v>
                </c:pt>
                <c:pt idx="280">
                  <c:v>43248</c:v>
                </c:pt>
                <c:pt idx="281">
                  <c:v>43281</c:v>
                </c:pt>
                <c:pt idx="282">
                  <c:v>43337</c:v>
                </c:pt>
                <c:pt idx="283">
                  <c:v>43349</c:v>
                </c:pt>
                <c:pt idx="284">
                  <c:v>43361</c:v>
                </c:pt>
                <c:pt idx="285">
                  <c:v>43390</c:v>
                </c:pt>
                <c:pt idx="286">
                  <c:v>43381</c:v>
                </c:pt>
                <c:pt idx="287">
                  <c:v>43394</c:v>
                </c:pt>
                <c:pt idx="288">
                  <c:v>43337</c:v>
                </c:pt>
                <c:pt idx="289">
                  <c:v>43437</c:v>
                </c:pt>
                <c:pt idx="290">
                  <c:v>43317</c:v>
                </c:pt>
                <c:pt idx="291">
                  <c:v>43432</c:v>
                </c:pt>
                <c:pt idx="292">
                  <c:v>43437</c:v>
                </c:pt>
                <c:pt idx="293">
                  <c:v>43414</c:v>
                </c:pt>
                <c:pt idx="294">
                  <c:v>43447</c:v>
                </c:pt>
                <c:pt idx="295">
                  <c:v>43464</c:v>
                </c:pt>
                <c:pt idx="296">
                  <c:v>43464</c:v>
                </c:pt>
                <c:pt idx="297">
                  <c:v>43459</c:v>
                </c:pt>
                <c:pt idx="298">
                  <c:v>43443</c:v>
                </c:pt>
                <c:pt idx="299">
                  <c:v>43434</c:v>
                </c:pt>
                <c:pt idx="300">
                  <c:v>43435</c:v>
                </c:pt>
                <c:pt idx="301">
                  <c:v>43444</c:v>
                </c:pt>
                <c:pt idx="302">
                  <c:v>43459</c:v>
                </c:pt>
                <c:pt idx="303">
                  <c:v>43469</c:v>
                </c:pt>
                <c:pt idx="304">
                  <c:v>43483</c:v>
                </c:pt>
                <c:pt idx="305">
                  <c:v>43492</c:v>
                </c:pt>
                <c:pt idx="306">
                  <c:v>43484</c:v>
                </c:pt>
                <c:pt idx="307">
                  <c:v>43488</c:v>
                </c:pt>
                <c:pt idx="308">
                  <c:v>43489</c:v>
                </c:pt>
                <c:pt idx="309">
                  <c:v>43487</c:v>
                </c:pt>
                <c:pt idx="310">
                  <c:v>43484</c:v>
                </c:pt>
                <c:pt idx="311">
                  <c:v>43462</c:v>
                </c:pt>
                <c:pt idx="312">
                  <c:v>43457</c:v>
                </c:pt>
                <c:pt idx="313">
                  <c:v>43455</c:v>
                </c:pt>
                <c:pt idx="314">
                  <c:v>43441</c:v>
                </c:pt>
                <c:pt idx="315">
                  <c:v>43420</c:v>
                </c:pt>
                <c:pt idx="316">
                  <c:v>43414</c:v>
                </c:pt>
                <c:pt idx="317">
                  <c:v>43372</c:v>
                </c:pt>
                <c:pt idx="318">
                  <c:v>43345</c:v>
                </c:pt>
                <c:pt idx="319">
                  <c:v>43362</c:v>
                </c:pt>
                <c:pt idx="320">
                  <c:v>43374</c:v>
                </c:pt>
                <c:pt idx="321">
                  <c:v>43399</c:v>
                </c:pt>
                <c:pt idx="322">
                  <c:v>43406</c:v>
                </c:pt>
                <c:pt idx="323">
                  <c:v>43392</c:v>
                </c:pt>
                <c:pt idx="324">
                  <c:v>43379</c:v>
                </c:pt>
                <c:pt idx="325">
                  <c:v>43400</c:v>
                </c:pt>
                <c:pt idx="326">
                  <c:v>43411</c:v>
                </c:pt>
                <c:pt idx="327">
                  <c:v>43426</c:v>
                </c:pt>
                <c:pt idx="328">
                  <c:v>43434</c:v>
                </c:pt>
                <c:pt idx="329">
                  <c:v>43432</c:v>
                </c:pt>
                <c:pt idx="330">
                  <c:v>43436</c:v>
                </c:pt>
                <c:pt idx="331">
                  <c:v>43442</c:v>
                </c:pt>
                <c:pt idx="332">
                  <c:v>43412</c:v>
                </c:pt>
                <c:pt idx="333">
                  <c:v>43412</c:v>
                </c:pt>
                <c:pt idx="334">
                  <c:v>43432</c:v>
                </c:pt>
                <c:pt idx="335">
                  <c:v>43442</c:v>
                </c:pt>
                <c:pt idx="336">
                  <c:v>43432</c:v>
                </c:pt>
                <c:pt idx="337">
                  <c:v>43420</c:v>
                </c:pt>
                <c:pt idx="338">
                  <c:v>43429</c:v>
                </c:pt>
                <c:pt idx="339">
                  <c:v>43426</c:v>
                </c:pt>
                <c:pt idx="340">
                  <c:v>43413</c:v>
                </c:pt>
                <c:pt idx="341">
                  <c:v>43415</c:v>
                </c:pt>
                <c:pt idx="342">
                  <c:v>43411</c:v>
                </c:pt>
                <c:pt idx="343">
                  <c:v>43400</c:v>
                </c:pt>
                <c:pt idx="344">
                  <c:v>43392</c:v>
                </c:pt>
                <c:pt idx="345">
                  <c:v>43391</c:v>
                </c:pt>
                <c:pt idx="346">
                  <c:v>43363</c:v>
                </c:pt>
                <c:pt idx="347">
                  <c:v>43335</c:v>
                </c:pt>
                <c:pt idx="348">
                  <c:v>43311</c:v>
                </c:pt>
                <c:pt idx="349">
                  <c:v>43329</c:v>
                </c:pt>
                <c:pt idx="350">
                  <c:v>43335</c:v>
                </c:pt>
                <c:pt idx="351">
                  <c:v>43360</c:v>
                </c:pt>
                <c:pt idx="352">
                  <c:v>43372</c:v>
                </c:pt>
                <c:pt idx="353">
                  <c:v>43406</c:v>
                </c:pt>
                <c:pt idx="354">
                  <c:v>43392</c:v>
                </c:pt>
                <c:pt idx="355">
                  <c:v>43375</c:v>
                </c:pt>
                <c:pt idx="356">
                  <c:v>43364</c:v>
                </c:pt>
                <c:pt idx="357">
                  <c:v>43354</c:v>
                </c:pt>
                <c:pt idx="358">
                  <c:v>43341</c:v>
                </c:pt>
                <c:pt idx="359">
                  <c:v>43322</c:v>
                </c:pt>
                <c:pt idx="360">
                  <c:v>43315</c:v>
                </c:pt>
                <c:pt idx="361">
                  <c:v>43304</c:v>
                </c:pt>
                <c:pt idx="362">
                  <c:v>43296</c:v>
                </c:pt>
                <c:pt idx="363">
                  <c:v>43321</c:v>
                </c:pt>
                <c:pt idx="364">
                  <c:v>43315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1A6-4895-88E8-8BBC6CDE478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Sheet1!$K$2:$K$366</c:f>
              <c:numCache>
                <c:formatCode>General</c:formatCode>
                <c:ptCount val="365"/>
                <c:pt idx="0">
                  <c:v>11596</c:v>
                </c:pt>
                <c:pt idx="1">
                  <c:v>11608</c:v>
                </c:pt>
                <c:pt idx="2">
                  <c:v>11613</c:v>
                </c:pt>
                <c:pt idx="3">
                  <c:v>11609</c:v>
                </c:pt>
                <c:pt idx="4">
                  <c:v>11612</c:v>
                </c:pt>
                <c:pt idx="5">
                  <c:v>11625</c:v>
                </c:pt>
                <c:pt idx="6">
                  <c:v>11626</c:v>
                </c:pt>
                <c:pt idx="7">
                  <c:v>11647</c:v>
                </c:pt>
                <c:pt idx="8">
                  <c:v>11652</c:v>
                </c:pt>
                <c:pt idx="9">
                  <c:v>11665</c:v>
                </c:pt>
                <c:pt idx="10">
                  <c:v>11675</c:v>
                </c:pt>
                <c:pt idx="11">
                  <c:v>11697</c:v>
                </c:pt>
                <c:pt idx="12">
                  <c:v>11703</c:v>
                </c:pt>
                <c:pt idx="13">
                  <c:v>11707</c:v>
                </c:pt>
                <c:pt idx="14">
                  <c:v>11730</c:v>
                </c:pt>
                <c:pt idx="15">
                  <c:v>11813</c:v>
                </c:pt>
                <c:pt idx="16">
                  <c:v>11873</c:v>
                </c:pt>
                <c:pt idx="17">
                  <c:v>11901</c:v>
                </c:pt>
                <c:pt idx="18">
                  <c:v>11924</c:v>
                </c:pt>
                <c:pt idx="19">
                  <c:v>11962</c:v>
                </c:pt>
                <c:pt idx="20">
                  <c:v>12004</c:v>
                </c:pt>
                <c:pt idx="21">
                  <c:v>12012</c:v>
                </c:pt>
                <c:pt idx="22">
                  <c:v>12046</c:v>
                </c:pt>
                <c:pt idx="23">
                  <c:v>12072</c:v>
                </c:pt>
                <c:pt idx="24">
                  <c:v>12089</c:v>
                </c:pt>
                <c:pt idx="25">
                  <c:v>12113</c:v>
                </c:pt>
                <c:pt idx="26">
                  <c:v>12115</c:v>
                </c:pt>
                <c:pt idx="27">
                  <c:v>12130</c:v>
                </c:pt>
                <c:pt idx="28">
                  <c:v>12148</c:v>
                </c:pt>
                <c:pt idx="29">
                  <c:v>12160</c:v>
                </c:pt>
                <c:pt idx="30">
                  <c:v>12175</c:v>
                </c:pt>
                <c:pt idx="31">
                  <c:v>12186</c:v>
                </c:pt>
                <c:pt idx="32">
                  <c:v>12233</c:v>
                </c:pt>
                <c:pt idx="33">
                  <c:v>12282</c:v>
                </c:pt>
                <c:pt idx="34">
                  <c:v>12303</c:v>
                </c:pt>
                <c:pt idx="35">
                  <c:v>12304</c:v>
                </c:pt>
                <c:pt idx="36">
                  <c:v>12318</c:v>
                </c:pt>
                <c:pt idx="37">
                  <c:v>12327</c:v>
                </c:pt>
                <c:pt idx="38">
                  <c:v>12330</c:v>
                </c:pt>
                <c:pt idx="39">
                  <c:v>12331</c:v>
                </c:pt>
                <c:pt idx="40">
                  <c:v>12344</c:v>
                </c:pt>
                <c:pt idx="41">
                  <c:v>12346</c:v>
                </c:pt>
                <c:pt idx="42">
                  <c:v>12378</c:v>
                </c:pt>
                <c:pt idx="43">
                  <c:v>12382</c:v>
                </c:pt>
                <c:pt idx="44">
                  <c:v>12378</c:v>
                </c:pt>
                <c:pt idx="45">
                  <c:v>12394</c:v>
                </c:pt>
                <c:pt idx="46">
                  <c:v>12389</c:v>
                </c:pt>
                <c:pt idx="47">
                  <c:v>12401</c:v>
                </c:pt>
                <c:pt idx="48">
                  <c:v>12411</c:v>
                </c:pt>
                <c:pt idx="49">
                  <c:v>12416</c:v>
                </c:pt>
                <c:pt idx="50">
                  <c:v>12418</c:v>
                </c:pt>
                <c:pt idx="51">
                  <c:v>12416</c:v>
                </c:pt>
                <c:pt idx="52">
                  <c:v>12416</c:v>
                </c:pt>
                <c:pt idx="53">
                  <c:v>12459</c:v>
                </c:pt>
                <c:pt idx="54">
                  <c:v>12472</c:v>
                </c:pt>
                <c:pt idx="55">
                  <c:v>12507</c:v>
                </c:pt>
                <c:pt idx="56">
                  <c:v>12560</c:v>
                </c:pt>
                <c:pt idx="57">
                  <c:v>12557</c:v>
                </c:pt>
                <c:pt idx="58">
                  <c:v>12565</c:v>
                </c:pt>
                <c:pt idx="59">
                  <c:v>12578</c:v>
                </c:pt>
                <c:pt idx="60">
                  <c:v>12595</c:v>
                </c:pt>
                <c:pt idx="61">
                  <c:v>12600</c:v>
                </c:pt>
                <c:pt idx="62">
                  <c:v>12608</c:v>
                </c:pt>
                <c:pt idx="63">
                  <c:v>12645</c:v>
                </c:pt>
                <c:pt idx="64">
                  <c:v>12639</c:v>
                </c:pt>
                <c:pt idx="65">
                  <c:v>12636</c:v>
                </c:pt>
                <c:pt idx="66">
                  <c:v>12655</c:v>
                </c:pt>
                <c:pt idx="67">
                  <c:v>12680</c:v>
                </c:pt>
                <c:pt idx="68">
                  <c:v>12670</c:v>
                </c:pt>
                <c:pt idx="69">
                  <c:v>12653</c:v>
                </c:pt>
                <c:pt idx="70">
                  <c:v>12669</c:v>
                </c:pt>
                <c:pt idx="71">
                  <c:v>12674</c:v>
                </c:pt>
                <c:pt idx="72">
                  <c:v>12671</c:v>
                </c:pt>
                <c:pt idx="73">
                  <c:v>12663</c:v>
                </c:pt>
                <c:pt idx="74">
                  <c:v>12661</c:v>
                </c:pt>
                <c:pt idx="75">
                  <c:v>12669</c:v>
                </c:pt>
                <c:pt idx="76">
                  <c:v>12679</c:v>
                </c:pt>
                <c:pt idx="77">
                  <c:v>12726</c:v>
                </c:pt>
                <c:pt idx="78">
                  <c:v>12732</c:v>
                </c:pt>
                <c:pt idx="79">
                  <c:v>12725</c:v>
                </c:pt>
                <c:pt idx="80">
                  <c:v>12735</c:v>
                </c:pt>
                <c:pt idx="81">
                  <c:v>12749</c:v>
                </c:pt>
                <c:pt idx="82">
                  <c:v>12749</c:v>
                </c:pt>
                <c:pt idx="83">
                  <c:v>12699</c:v>
                </c:pt>
                <c:pt idx="84">
                  <c:v>12706</c:v>
                </c:pt>
                <c:pt idx="85">
                  <c:v>12705</c:v>
                </c:pt>
                <c:pt idx="86">
                  <c:v>12713</c:v>
                </c:pt>
                <c:pt idx="87">
                  <c:v>12729</c:v>
                </c:pt>
                <c:pt idx="88">
                  <c:v>12736</c:v>
                </c:pt>
                <c:pt idx="89">
                  <c:v>12726</c:v>
                </c:pt>
                <c:pt idx="90">
                  <c:v>12720</c:v>
                </c:pt>
                <c:pt idx="91">
                  <c:v>12719</c:v>
                </c:pt>
                <c:pt idx="92">
                  <c:v>12704</c:v>
                </c:pt>
                <c:pt idx="93">
                  <c:v>12702</c:v>
                </c:pt>
                <c:pt idx="94">
                  <c:v>12699</c:v>
                </c:pt>
                <c:pt idx="95">
                  <c:v>12702</c:v>
                </c:pt>
                <c:pt idx="96">
                  <c:v>12699</c:v>
                </c:pt>
                <c:pt idx="97">
                  <c:v>12697</c:v>
                </c:pt>
                <c:pt idx="98">
                  <c:v>12711</c:v>
                </c:pt>
                <c:pt idx="99">
                  <c:v>12721</c:v>
                </c:pt>
                <c:pt idx="100">
                  <c:v>12714</c:v>
                </c:pt>
                <c:pt idx="101">
                  <c:v>12723</c:v>
                </c:pt>
                <c:pt idx="102">
                  <c:v>12714</c:v>
                </c:pt>
                <c:pt idx="103">
                  <c:v>12713</c:v>
                </c:pt>
                <c:pt idx="104">
                  <c:v>12705</c:v>
                </c:pt>
                <c:pt idx="105">
                  <c:v>12699</c:v>
                </c:pt>
                <c:pt idx="106">
                  <c:v>12695</c:v>
                </c:pt>
                <c:pt idx="107">
                  <c:v>12695</c:v>
                </c:pt>
                <c:pt idx="108">
                  <c:v>12692</c:v>
                </c:pt>
                <c:pt idx="109">
                  <c:v>12691</c:v>
                </c:pt>
                <c:pt idx="110">
                  <c:v>12697</c:v>
                </c:pt>
                <c:pt idx="111">
                  <c:v>12686</c:v>
                </c:pt>
                <c:pt idx="112">
                  <c:v>12689</c:v>
                </c:pt>
                <c:pt idx="113">
                  <c:v>12686</c:v>
                </c:pt>
                <c:pt idx="114">
                  <c:v>12676</c:v>
                </c:pt>
                <c:pt idx="115">
                  <c:v>12679</c:v>
                </c:pt>
                <c:pt idx="116">
                  <c:v>12674</c:v>
                </c:pt>
                <c:pt idx="117">
                  <c:v>12664</c:v>
                </c:pt>
                <c:pt idx="118">
                  <c:v>12667</c:v>
                </c:pt>
                <c:pt idx="119">
                  <c:v>12657</c:v>
                </c:pt>
                <c:pt idx="120">
                  <c:v>12680</c:v>
                </c:pt>
                <c:pt idx="121">
                  <c:v>12676</c:v>
                </c:pt>
                <c:pt idx="122">
                  <c:v>12675</c:v>
                </c:pt>
                <c:pt idx="123">
                  <c:v>12671</c:v>
                </c:pt>
                <c:pt idx="124">
                  <c:v>12659</c:v>
                </c:pt>
                <c:pt idx="125">
                  <c:v>12665</c:v>
                </c:pt>
                <c:pt idx="126">
                  <c:v>12666</c:v>
                </c:pt>
                <c:pt idx="127">
                  <c:v>12654</c:v>
                </c:pt>
                <c:pt idx="128">
                  <c:v>12657</c:v>
                </c:pt>
                <c:pt idx="129">
                  <c:v>12654</c:v>
                </c:pt>
                <c:pt idx="130">
                  <c:v>12657</c:v>
                </c:pt>
                <c:pt idx="131">
                  <c:v>12661</c:v>
                </c:pt>
                <c:pt idx="132">
                  <c:v>12662</c:v>
                </c:pt>
                <c:pt idx="133">
                  <c:v>12662</c:v>
                </c:pt>
                <c:pt idx="134">
                  <c:v>12663</c:v>
                </c:pt>
                <c:pt idx="135">
                  <c:v>12660</c:v>
                </c:pt>
                <c:pt idx="136">
                  <c:v>12651</c:v>
                </c:pt>
                <c:pt idx="137">
                  <c:v>12695</c:v>
                </c:pt>
                <c:pt idx="138">
                  <c:v>12731</c:v>
                </c:pt>
                <c:pt idx="139">
                  <c:v>12736</c:v>
                </c:pt>
                <c:pt idx="140">
                  <c:v>12752</c:v>
                </c:pt>
                <c:pt idx="141">
                  <c:v>12754</c:v>
                </c:pt>
                <c:pt idx="142">
                  <c:v>12754</c:v>
                </c:pt>
                <c:pt idx="143">
                  <c:v>12771</c:v>
                </c:pt>
                <c:pt idx="144">
                  <c:v>12797</c:v>
                </c:pt>
                <c:pt idx="145">
                  <c:v>12920</c:v>
                </c:pt>
                <c:pt idx="146">
                  <c:v>12939</c:v>
                </c:pt>
                <c:pt idx="147">
                  <c:v>12944</c:v>
                </c:pt>
                <c:pt idx="148">
                  <c:v>12932</c:v>
                </c:pt>
                <c:pt idx="149">
                  <c:v>12934</c:v>
                </c:pt>
                <c:pt idx="150">
                  <c:v>12939</c:v>
                </c:pt>
                <c:pt idx="151">
                  <c:v>12952</c:v>
                </c:pt>
                <c:pt idx="152">
                  <c:v>12961</c:v>
                </c:pt>
                <c:pt idx="153">
                  <c:v>12979</c:v>
                </c:pt>
                <c:pt idx="154">
                  <c:v>13004</c:v>
                </c:pt>
                <c:pt idx="155">
                  <c:v>13008</c:v>
                </c:pt>
                <c:pt idx="156">
                  <c:v>13026</c:v>
                </c:pt>
                <c:pt idx="157">
                  <c:v>13032</c:v>
                </c:pt>
                <c:pt idx="158">
                  <c:v>13035</c:v>
                </c:pt>
                <c:pt idx="159">
                  <c:v>13058</c:v>
                </c:pt>
                <c:pt idx="160">
                  <c:v>13124</c:v>
                </c:pt>
                <c:pt idx="161">
                  <c:v>13160</c:v>
                </c:pt>
                <c:pt idx="162">
                  <c:v>13174</c:v>
                </c:pt>
                <c:pt idx="163">
                  <c:v>13192</c:v>
                </c:pt>
                <c:pt idx="164">
                  <c:v>13201</c:v>
                </c:pt>
                <c:pt idx="165">
                  <c:v>13207</c:v>
                </c:pt>
                <c:pt idx="166">
                  <c:v>13228</c:v>
                </c:pt>
                <c:pt idx="167">
                  <c:v>13245</c:v>
                </c:pt>
                <c:pt idx="168">
                  <c:v>13257</c:v>
                </c:pt>
                <c:pt idx="169">
                  <c:v>13256</c:v>
                </c:pt>
                <c:pt idx="170">
                  <c:v>13248</c:v>
                </c:pt>
                <c:pt idx="171">
                  <c:v>13248</c:v>
                </c:pt>
                <c:pt idx="172">
                  <c:v>13253</c:v>
                </c:pt>
                <c:pt idx="173">
                  <c:v>13244</c:v>
                </c:pt>
                <c:pt idx="174">
                  <c:v>13256</c:v>
                </c:pt>
                <c:pt idx="175">
                  <c:v>13267</c:v>
                </c:pt>
                <c:pt idx="176">
                  <c:v>13281</c:v>
                </c:pt>
                <c:pt idx="177">
                  <c:v>13306</c:v>
                </c:pt>
                <c:pt idx="178">
                  <c:v>13307</c:v>
                </c:pt>
                <c:pt idx="179">
                  <c:v>13324</c:v>
                </c:pt>
                <c:pt idx="180">
                  <c:v>13318</c:v>
                </c:pt>
                <c:pt idx="181">
                  <c:v>13321</c:v>
                </c:pt>
                <c:pt idx="182">
                  <c:v>13336</c:v>
                </c:pt>
                <c:pt idx="183">
                  <c:v>13335</c:v>
                </c:pt>
                <c:pt idx="184">
                  <c:v>13335</c:v>
                </c:pt>
                <c:pt idx="185">
                  <c:v>13337</c:v>
                </c:pt>
                <c:pt idx="186">
                  <c:v>13319</c:v>
                </c:pt>
                <c:pt idx="187">
                  <c:v>13319</c:v>
                </c:pt>
                <c:pt idx="188">
                  <c:v>13342</c:v>
                </c:pt>
                <c:pt idx="189">
                  <c:v>13389</c:v>
                </c:pt>
                <c:pt idx="190">
                  <c:v>13401</c:v>
                </c:pt>
                <c:pt idx="191">
                  <c:v>13398</c:v>
                </c:pt>
                <c:pt idx="192">
                  <c:v>13407</c:v>
                </c:pt>
                <c:pt idx="193">
                  <c:v>13416</c:v>
                </c:pt>
                <c:pt idx="194">
                  <c:v>13433</c:v>
                </c:pt>
                <c:pt idx="195">
                  <c:v>13423</c:v>
                </c:pt>
                <c:pt idx="196">
                  <c:v>13424</c:v>
                </c:pt>
                <c:pt idx="197">
                  <c:v>13422</c:v>
                </c:pt>
                <c:pt idx="198">
                  <c:v>13426</c:v>
                </c:pt>
                <c:pt idx="199">
                  <c:v>13436</c:v>
                </c:pt>
                <c:pt idx="200">
                  <c:v>13429</c:v>
                </c:pt>
                <c:pt idx="201">
                  <c:v>13450</c:v>
                </c:pt>
                <c:pt idx="202">
                  <c:v>13467</c:v>
                </c:pt>
                <c:pt idx="203">
                  <c:v>13467</c:v>
                </c:pt>
                <c:pt idx="204">
                  <c:v>13460</c:v>
                </c:pt>
                <c:pt idx="205">
                  <c:v>13465</c:v>
                </c:pt>
                <c:pt idx="206">
                  <c:v>13472</c:v>
                </c:pt>
                <c:pt idx="207">
                  <c:v>13505</c:v>
                </c:pt>
                <c:pt idx="208">
                  <c:v>13514</c:v>
                </c:pt>
                <c:pt idx="209">
                  <c:v>13514</c:v>
                </c:pt>
                <c:pt idx="210">
                  <c:v>13506</c:v>
                </c:pt>
                <c:pt idx="211">
                  <c:v>13504</c:v>
                </c:pt>
                <c:pt idx="212">
                  <c:v>13506</c:v>
                </c:pt>
                <c:pt idx="213">
                  <c:v>13491</c:v>
                </c:pt>
                <c:pt idx="214">
                  <c:v>13477</c:v>
                </c:pt>
                <c:pt idx="215">
                  <c:v>13465</c:v>
                </c:pt>
                <c:pt idx="216">
                  <c:v>13464</c:v>
                </c:pt>
                <c:pt idx="217">
                  <c:v>13463</c:v>
                </c:pt>
                <c:pt idx="218">
                  <c:v>13457</c:v>
                </c:pt>
                <c:pt idx="219">
                  <c:v>13457</c:v>
                </c:pt>
                <c:pt idx="220">
                  <c:v>13459</c:v>
                </c:pt>
                <c:pt idx="221">
                  <c:v>13445</c:v>
                </c:pt>
                <c:pt idx="222">
                  <c:v>13441</c:v>
                </c:pt>
                <c:pt idx="223">
                  <c:v>13446</c:v>
                </c:pt>
                <c:pt idx="224">
                  <c:v>13446</c:v>
                </c:pt>
                <c:pt idx="225">
                  <c:v>13441</c:v>
                </c:pt>
                <c:pt idx="226">
                  <c:v>13441</c:v>
                </c:pt>
                <c:pt idx="227">
                  <c:v>13438</c:v>
                </c:pt>
                <c:pt idx="228">
                  <c:v>13451</c:v>
                </c:pt>
                <c:pt idx="229">
                  <c:v>13466</c:v>
                </c:pt>
                <c:pt idx="230">
                  <c:v>13476</c:v>
                </c:pt>
                <c:pt idx="231">
                  <c:v>13469</c:v>
                </c:pt>
                <c:pt idx="232">
                  <c:v>13482</c:v>
                </c:pt>
                <c:pt idx="233">
                  <c:v>13484</c:v>
                </c:pt>
                <c:pt idx="234">
                  <c:v>13485</c:v>
                </c:pt>
                <c:pt idx="235">
                  <c:v>13481</c:v>
                </c:pt>
                <c:pt idx="236">
                  <c:v>13483</c:v>
                </c:pt>
                <c:pt idx="237">
                  <c:v>13479</c:v>
                </c:pt>
                <c:pt idx="238">
                  <c:v>13479</c:v>
                </c:pt>
                <c:pt idx="239">
                  <c:v>13485</c:v>
                </c:pt>
                <c:pt idx="240">
                  <c:v>13494</c:v>
                </c:pt>
                <c:pt idx="241">
                  <c:v>13492</c:v>
                </c:pt>
                <c:pt idx="242">
                  <c:v>13498</c:v>
                </c:pt>
                <c:pt idx="243">
                  <c:v>13506</c:v>
                </c:pt>
                <c:pt idx="244">
                  <c:v>13525</c:v>
                </c:pt>
                <c:pt idx="245">
                  <c:v>13541</c:v>
                </c:pt>
                <c:pt idx="246">
                  <c:v>13556</c:v>
                </c:pt>
                <c:pt idx="247">
                  <c:v>13559</c:v>
                </c:pt>
                <c:pt idx="248">
                  <c:v>13560</c:v>
                </c:pt>
                <c:pt idx="249">
                  <c:v>13560</c:v>
                </c:pt>
                <c:pt idx="250">
                  <c:v>13562</c:v>
                </c:pt>
                <c:pt idx="251">
                  <c:v>13574</c:v>
                </c:pt>
                <c:pt idx="252">
                  <c:v>13574</c:v>
                </c:pt>
                <c:pt idx="253">
                  <c:v>13584</c:v>
                </c:pt>
                <c:pt idx="254">
                  <c:v>13585</c:v>
                </c:pt>
                <c:pt idx="255">
                  <c:v>13578</c:v>
                </c:pt>
                <c:pt idx="256">
                  <c:v>13583</c:v>
                </c:pt>
                <c:pt idx="257">
                  <c:v>13603</c:v>
                </c:pt>
                <c:pt idx="258">
                  <c:v>13642</c:v>
                </c:pt>
                <c:pt idx="259">
                  <c:v>13668</c:v>
                </c:pt>
                <c:pt idx="260">
                  <c:v>13671</c:v>
                </c:pt>
                <c:pt idx="261">
                  <c:v>13683</c:v>
                </c:pt>
                <c:pt idx="262">
                  <c:v>13675</c:v>
                </c:pt>
                <c:pt idx="263">
                  <c:v>13693</c:v>
                </c:pt>
                <c:pt idx="264">
                  <c:v>13694</c:v>
                </c:pt>
                <c:pt idx="265">
                  <c:v>13690</c:v>
                </c:pt>
                <c:pt idx="266">
                  <c:v>13692</c:v>
                </c:pt>
                <c:pt idx="267">
                  <c:v>13692</c:v>
                </c:pt>
                <c:pt idx="268">
                  <c:v>13695</c:v>
                </c:pt>
                <c:pt idx="269">
                  <c:v>13686</c:v>
                </c:pt>
                <c:pt idx="270">
                  <c:v>13690</c:v>
                </c:pt>
                <c:pt idx="271">
                  <c:v>13702</c:v>
                </c:pt>
                <c:pt idx="272">
                  <c:v>13709</c:v>
                </c:pt>
                <c:pt idx="273">
                  <c:v>13712</c:v>
                </c:pt>
                <c:pt idx="274">
                  <c:v>13708</c:v>
                </c:pt>
                <c:pt idx="275">
                  <c:v>13701</c:v>
                </c:pt>
                <c:pt idx="276">
                  <c:v>13694</c:v>
                </c:pt>
                <c:pt idx="277">
                  <c:v>13691</c:v>
                </c:pt>
                <c:pt idx="278">
                  <c:v>13687</c:v>
                </c:pt>
                <c:pt idx="279">
                  <c:v>13687</c:v>
                </c:pt>
                <c:pt idx="280">
                  <c:v>13682</c:v>
                </c:pt>
                <c:pt idx="281">
                  <c:v>13693</c:v>
                </c:pt>
                <c:pt idx="282">
                  <c:v>13700</c:v>
                </c:pt>
                <c:pt idx="283">
                  <c:v>13723</c:v>
                </c:pt>
                <c:pt idx="284">
                  <c:v>13741</c:v>
                </c:pt>
                <c:pt idx="285">
                  <c:v>13741</c:v>
                </c:pt>
                <c:pt idx="286">
                  <c:v>13724</c:v>
                </c:pt>
                <c:pt idx="287">
                  <c:v>13727</c:v>
                </c:pt>
                <c:pt idx="288">
                  <c:v>13679</c:v>
                </c:pt>
                <c:pt idx="289">
                  <c:v>13562</c:v>
                </c:pt>
                <c:pt idx="290">
                  <c:v>13680</c:v>
                </c:pt>
                <c:pt idx="291">
                  <c:v>13697</c:v>
                </c:pt>
                <c:pt idx="292">
                  <c:v>13739</c:v>
                </c:pt>
                <c:pt idx="293">
                  <c:v>13721</c:v>
                </c:pt>
                <c:pt idx="294">
                  <c:v>13740</c:v>
                </c:pt>
                <c:pt idx="295">
                  <c:v>13788</c:v>
                </c:pt>
                <c:pt idx="296">
                  <c:v>13793</c:v>
                </c:pt>
                <c:pt idx="297">
                  <c:v>13797</c:v>
                </c:pt>
                <c:pt idx="298">
                  <c:v>13797</c:v>
                </c:pt>
                <c:pt idx="299">
                  <c:v>13788</c:v>
                </c:pt>
                <c:pt idx="300">
                  <c:v>13785</c:v>
                </c:pt>
                <c:pt idx="301">
                  <c:v>13807</c:v>
                </c:pt>
                <c:pt idx="302">
                  <c:v>13824</c:v>
                </c:pt>
                <c:pt idx="303">
                  <c:v>13817</c:v>
                </c:pt>
                <c:pt idx="304">
                  <c:v>13846</c:v>
                </c:pt>
                <c:pt idx="305">
                  <c:v>13867</c:v>
                </c:pt>
                <c:pt idx="306">
                  <c:v>13877</c:v>
                </c:pt>
                <c:pt idx="307">
                  <c:v>13876</c:v>
                </c:pt>
                <c:pt idx="308">
                  <c:v>13871</c:v>
                </c:pt>
                <c:pt idx="309">
                  <c:v>13888</c:v>
                </c:pt>
                <c:pt idx="310">
                  <c:v>13892</c:v>
                </c:pt>
                <c:pt idx="311">
                  <c:v>13909</c:v>
                </c:pt>
                <c:pt idx="312">
                  <c:v>13902</c:v>
                </c:pt>
                <c:pt idx="313">
                  <c:v>13900</c:v>
                </c:pt>
                <c:pt idx="314">
                  <c:v>13889</c:v>
                </c:pt>
                <c:pt idx="315">
                  <c:v>13882</c:v>
                </c:pt>
                <c:pt idx="316">
                  <c:v>13879</c:v>
                </c:pt>
                <c:pt idx="317">
                  <c:v>13858</c:v>
                </c:pt>
                <c:pt idx="318">
                  <c:v>13840</c:v>
                </c:pt>
                <c:pt idx="319">
                  <c:v>13860</c:v>
                </c:pt>
                <c:pt idx="320">
                  <c:v>13857</c:v>
                </c:pt>
                <c:pt idx="321">
                  <c:v>13858</c:v>
                </c:pt>
                <c:pt idx="322">
                  <c:v>13858</c:v>
                </c:pt>
                <c:pt idx="323">
                  <c:v>13866</c:v>
                </c:pt>
                <c:pt idx="324">
                  <c:v>13859</c:v>
                </c:pt>
                <c:pt idx="325">
                  <c:v>13858</c:v>
                </c:pt>
                <c:pt idx="326">
                  <c:v>13847</c:v>
                </c:pt>
                <c:pt idx="327">
                  <c:v>13847</c:v>
                </c:pt>
                <c:pt idx="328">
                  <c:v>13845</c:v>
                </c:pt>
                <c:pt idx="329">
                  <c:v>13857</c:v>
                </c:pt>
                <c:pt idx="330">
                  <c:v>13860</c:v>
                </c:pt>
                <c:pt idx="331">
                  <c:v>13857</c:v>
                </c:pt>
                <c:pt idx="332">
                  <c:v>13843</c:v>
                </c:pt>
                <c:pt idx="333">
                  <c:v>13846</c:v>
                </c:pt>
                <c:pt idx="334">
                  <c:v>13850</c:v>
                </c:pt>
                <c:pt idx="335">
                  <c:v>13835</c:v>
                </c:pt>
                <c:pt idx="336">
                  <c:v>13831</c:v>
                </c:pt>
                <c:pt idx="337">
                  <c:v>13825</c:v>
                </c:pt>
                <c:pt idx="338">
                  <c:v>13821</c:v>
                </c:pt>
                <c:pt idx="339">
                  <c:v>13811</c:v>
                </c:pt>
                <c:pt idx="340">
                  <c:v>13795</c:v>
                </c:pt>
                <c:pt idx="341">
                  <c:v>13802</c:v>
                </c:pt>
                <c:pt idx="342">
                  <c:v>13800</c:v>
                </c:pt>
                <c:pt idx="343">
                  <c:v>13788</c:v>
                </c:pt>
                <c:pt idx="344">
                  <c:v>13799</c:v>
                </c:pt>
                <c:pt idx="345">
                  <c:v>13801</c:v>
                </c:pt>
                <c:pt idx="346">
                  <c:v>13805</c:v>
                </c:pt>
                <c:pt idx="347">
                  <c:v>13802</c:v>
                </c:pt>
                <c:pt idx="348">
                  <c:v>13805</c:v>
                </c:pt>
                <c:pt idx="349">
                  <c:v>13801</c:v>
                </c:pt>
                <c:pt idx="350">
                  <c:v>13810</c:v>
                </c:pt>
                <c:pt idx="351">
                  <c:v>13808</c:v>
                </c:pt>
                <c:pt idx="352">
                  <c:v>13808</c:v>
                </c:pt>
                <c:pt idx="353">
                  <c:v>13791</c:v>
                </c:pt>
                <c:pt idx="354">
                  <c:v>13810</c:v>
                </c:pt>
                <c:pt idx="355">
                  <c:v>13813</c:v>
                </c:pt>
                <c:pt idx="356">
                  <c:v>13808</c:v>
                </c:pt>
                <c:pt idx="357">
                  <c:v>13808</c:v>
                </c:pt>
                <c:pt idx="358">
                  <c:v>13802</c:v>
                </c:pt>
                <c:pt idx="359">
                  <c:v>13823</c:v>
                </c:pt>
                <c:pt idx="360">
                  <c:v>13827</c:v>
                </c:pt>
                <c:pt idx="361">
                  <c:v>13830</c:v>
                </c:pt>
                <c:pt idx="362">
                  <c:v>13818</c:v>
                </c:pt>
                <c:pt idx="363">
                  <c:v>13820</c:v>
                </c:pt>
                <c:pt idx="364">
                  <c:v>13814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1A6-4895-88E8-8BBC6CDE478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Sheet1!$L$2:$L$366</c:f>
              <c:numCache>
                <c:formatCode>General</c:formatCode>
                <c:ptCount val="365"/>
                <c:pt idx="0">
                  <c:v>12071</c:v>
                </c:pt>
                <c:pt idx="1">
                  <c:v>12087</c:v>
                </c:pt>
                <c:pt idx="2">
                  <c:v>12114</c:v>
                </c:pt>
                <c:pt idx="3">
                  <c:v>12117</c:v>
                </c:pt>
                <c:pt idx="4">
                  <c:v>12151</c:v>
                </c:pt>
                <c:pt idx="5">
                  <c:v>12198</c:v>
                </c:pt>
                <c:pt idx="6">
                  <c:v>12271</c:v>
                </c:pt>
                <c:pt idx="7">
                  <c:v>12325</c:v>
                </c:pt>
                <c:pt idx="8">
                  <c:v>12361</c:v>
                </c:pt>
                <c:pt idx="9">
                  <c:v>12423</c:v>
                </c:pt>
                <c:pt idx="10">
                  <c:v>12458</c:v>
                </c:pt>
                <c:pt idx="11">
                  <c:v>12523</c:v>
                </c:pt>
                <c:pt idx="12">
                  <c:v>12585</c:v>
                </c:pt>
                <c:pt idx="13">
                  <c:v>12615</c:v>
                </c:pt>
                <c:pt idx="14">
                  <c:v>12675</c:v>
                </c:pt>
                <c:pt idx="15">
                  <c:v>12738</c:v>
                </c:pt>
                <c:pt idx="16">
                  <c:v>12807</c:v>
                </c:pt>
                <c:pt idx="17">
                  <c:v>12851</c:v>
                </c:pt>
                <c:pt idx="18">
                  <c:v>12895</c:v>
                </c:pt>
                <c:pt idx="19">
                  <c:v>12914</c:v>
                </c:pt>
                <c:pt idx="20">
                  <c:v>12993</c:v>
                </c:pt>
                <c:pt idx="21">
                  <c:v>13029</c:v>
                </c:pt>
                <c:pt idx="22">
                  <c:v>13106</c:v>
                </c:pt>
                <c:pt idx="23">
                  <c:v>13185</c:v>
                </c:pt>
                <c:pt idx="24">
                  <c:v>13256</c:v>
                </c:pt>
                <c:pt idx="25">
                  <c:v>13298</c:v>
                </c:pt>
                <c:pt idx="26">
                  <c:v>13348</c:v>
                </c:pt>
                <c:pt idx="27">
                  <c:v>13432</c:v>
                </c:pt>
                <c:pt idx="28">
                  <c:v>13548</c:v>
                </c:pt>
                <c:pt idx="29">
                  <c:v>13618</c:v>
                </c:pt>
                <c:pt idx="30">
                  <c:v>13682</c:v>
                </c:pt>
                <c:pt idx="31">
                  <c:v>13729</c:v>
                </c:pt>
                <c:pt idx="32">
                  <c:v>13768</c:v>
                </c:pt>
                <c:pt idx="33">
                  <c:v>13814</c:v>
                </c:pt>
                <c:pt idx="34">
                  <c:v>13855</c:v>
                </c:pt>
                <c:pt idx="35">
                  <c:v>13900</c:v>
                </c:pt>
                <c:pt idx="36">
                  <c:v>13953</c:v>
                </c:pt>
                <c:pt idx="37">
                  <c:v>14007</c:v>
                </c:pt>
                <c:pt idx="38">
                  <c:v>14068</c:v>
                </c:pt>
                <c:pt idx="39">
                  <c:v>14091</c:v>
                </c:pt>
                <c:pt idx="40">
                  <c:v>14127</c:v>
                </c:pt>
                <c:pt idx="41">
                  <c:v>14235</c:v>
                </c:pt>
                <c:pt idx="42">
                  <c:v>14305</c:v>
                </c:pt>
                <c:pt idx="43">
                  <c:v>14363</c:v>
                </c:pt>
                <c:pt idx="44">
                  <c:v>14400</c:v>
                </c:pt>
                <c:pt idx="45">
                  <c:v>14433</c:v>
                </c:pt>
                <c:pt idx="46">
                  <c:v>14536</c:v>
                </c:pt>
                <c:pt idx="47">
                  <c:v>14696</c:v>
                </c:pt>
                <c:pt idx="48">
                  <c:v>14819</c:v>
                </c:pt>
                <c:pt idx="49">
                  <c:v>14940</c:v>
                </c:pt>
                <c:pt idx="50">
                  <c:v>15040</c:v>
                </c:pt>
                <c:pt idx="51">
                  <c:v>15149</c:v>
                </c:pt>
                <c:pt idx="52">
                  <c:v>15182</c:v>
                </c:pt>
                <c:pt idx="53">
                  <c:v>15239</c:v>
                </c:pt>
                <c:pt idx="54">
                  <c:v>15288</c:v>
                </c:pt>
                <c:pt idx="55">
                  <c:v>15335</c:v>
                </c:pt>
                <c:pt idx="56">
                  <c:v>15378</c:v>
                </c:pt>
                <c:pt idx="57">
                  <c:v>15467</c:v>
                </c:pt>
                <c:pt idx="58">
                  <c:v>15534</c:v>
                </c:pt>
                <c:pt idx="59">
                  <c:v>15590</c:v>
                </c:pt>
                <c:pt idx="60">
                  <c:v>15691</c:v>
                </c:pt>
                <c:pt idx="61">
                  <c:v>15805</c:v>
                </c:pt>
                <c:pt idx="62">
                  <c:v>15922</c:v>
                </c:pt>
                <c:pt idx="63">
                  <c:v>16046</c:v>
                </c:pt>
                <c:pt idx="64">
                  <c:v>16130</c:v>
                </c:pt>
                <c:pt idx="65">
                  <c:v>16229</c:v>
                </c:pt>
                <c:pt idx="66">
                  <c:v>16336</c:v>
                </c:pt>
                <c:pt idx="67">
                  <c:v>16417</c:v>
                </c:pt>
                <c:pt idx="68">
                  <c:v>16542</c:v>
                </c:pt>
                <c:pt idx="69">
                  <c:v>16612</c:v>
                </c:pt>
                <c:pt idx="70">
                  <c:v>16684</c:v>
                </c:pt>
                <c:pt idx="71">
                  <c:v>16772</c:v>
                </c:pt>
                <c:pt idx="72">
                  <c:v>16838</c:v>
                </c:pt>
                <c:pt idx="73">
                  <c:v>16879</c:v>
                </c:pt>
                <c:pt idx="74">
                  <c:v>16939</c:v>
                </c:pt>
                <c:pt idx="75">
                  <c:v>17029</c:v>
                </c:pt>
                <c:pt idx="76">
                  <c:v>17154</c:v>
                </c:pt>
                <c:pt idx="77">
                  <c:v>17218</c:v>
                </c:pt>
                <c:pt idx="78">
                  <c:v>17276</c:v>
                </c:pt>
                <c:pt idx="79">
                  <c:v>17325</c:v>
                </c:pt>
                <c:pt idx="80">
                  <c:v>17378</c:v>
                </c:pt>
                <c:pt idx="81">
                  <c:v>17451</c:v>
                </c:pt>
                <c:pt idx="82">
                  <c:v>17515</c:v>
                </c:pt>
                <c:pt idx="83">
                  <c:v>17566</c:v>
                </c:pt>
                <c:pt idx="84">
                  <c:v>17629</c:v>
                </c:pt>
                <c:pt idx="85">
                  <c:v>17674</c:v>
                </c:pt>
                <c:pt idx="86">
                  <c:v>17731</c:v>
                </c:pt>
                <c:pt idx="87">
                  <c:v>17766</c:v>
                </c:pt>
                <c:pt idx="88">
                  <c:v>17818</c:v>
                </c:pt>
                <c:pt idx="89">
                  <c:v>17879</c:v>
                </c:pt>
                <c:pt idx="90">
                  <c:v>17947</c:v>
                </c:pt>
                <c:pt idx="91">
                  <c:v>18014</c:v>
                </c:pt>
                <c:pt idx="92">
                  <c:v>18034</c:v>
                </c:pt>
                <c:pt idx="93">
                  <c:v>18072</c:v>
                </c:pt>
                <c:pt idx="94">
                  <c:v>18088</c:v>
                </c:pt>
                <c:pt idx="95">
                  <c:v>18126</c:v>
                </c:pt>
                <c:pt idx="96">
                  <c:v>18160</c:v>
                </c:pt>
                <c:pt idx="97">
                  <c:v>18206</c:v>
                </c:pt>
                <c:pt idx="98">
                  <c:v>18281</c:v>
                </c:pt>
                <c:pt idx="99">
                  <c:v>18352</c:v>
                </c:pt>
                <c:pt idx="100">
                  <c:v>18409</c:v>
                </c:pt>
                <c:pt idx="101">
                  <c:v>18441</c:v>
                </c:pt>
                <c:pt idx="102">
                  <c:v>18475</c:v>
                </c:pt>
                <c:pt idx="103">
                  <c:v>18502</c:v>
                </c:pt>
                <c:pt idx="104">
                  <c:v>18544</c:v>
                </c:pt>
                <c:pt idx="105">
                  <c:v>18573</c:v>
                </c:pt>
                <c:pt idx="106">
                  <c:v>18596</c:v>
                </c:pt>
                <c:pt idx="107">
                  <c:v>18636</c:v>
                </c:pt>
                <c:pt idx="108">
                  <c:v>18664</c:v>
                </c:pt>
                <c:pt idx="109">
                  <c:v>18708</c:v>
                </c:pt>
                <c:pt idx="110">
                  <c:v>18727</c:v>
                </c:pt>
                <c:pt idx="111">
                  <c:v>18723</c:v>
                </c:pt>
                <c:pt idx="112">
                  <c:v>18757</c:v>
                </c:pt>
                <c:pt idx="113">
                  <c:v>18778</c:v>
                </c:pt>
                <c:pt idx="114">
                  <c:v>18780</c:v>
                </c:pt>
                <c:pt idx="115">
                  <c:v>18804</c:v>
                </c:pt>
                <c:pt idx="116">
                  <c:v>18807</c:v>
                </c:pt>
                <c:pt idx="117">
                  <c:v>18826</c:v>
                </c:pt>
                <c:pt idx="118">
                  <c:v>18828</c:v>
                </c:pt>
                <c:pt idx="119">
                  <c:v>18833</c:v>
                </c:pt>
                <c:pt idx="120">
                  <c:v>18840</c:v>
                </c:pt>
                <c:pt idx="121">
                  <c:v>18840</c:v>
                </c:pt>
                <c:pt idx="122">
                  <c:v>18841</c:v>
                </c:pt>
                <c:pt idx="123">
                  <c:v>18851</c:v>
                </c:pt>
                <c:pt idx="124">
                  <c:v>18870</c:v>
                </c:pt>
                <c:pt idx="125">
                  <c:v>18886</c:v>
                </c:pt>
                <c:pt idx="126">
                  <c:v>18889</c:v>
                </c:pt>
                <c:pt idx="127">
                  <c:v>18896</c:v>
                </c:pt>
                <c:pt idx="128">
                  <c:v>18898</c:v>
                </c:pt>
                <c:pt idx="129">
                  <c:v>18914</c:v>
                </c:pt>
                <c:pt idx="130">
                  <c:v>18921</c:v>
                </c:pt>
                <c:pt idx="131">
                  <c:v>18928</c:v>
                </c:pt>
                <c:pt idx="132">
                  <c:v>18952</c:v>
                </c:pt>
                <c:pt idx="133">
                  <c:v>18948</c:v>
                </c:pt>
                <c:pt idx="134">
                  <c:v>18965</c:v>
                </c:pt>
                <c:pt idx="135">
                  <c:v>18974</c:v>
                </c:pt>
                <c:pt idx="136">
                  <c:v>18998</c:v>
                </c:pt>
                <c:pt idx="137">
                  <c:v>19033</c:v>
                </c:pt>
                <c:pt idx="138">
                  <c:v>19068</c:v>
                </c:pt>
                <c:pt idx="139">
                  <c:v>19063</c:v>
                </c:pt>
                <c:pt idx="140">
                  <c:v>19091</c:v>
                </c:pt>
                <c:pt idx="141">
                  <c:v>19149</c:v>
                </c:pt>
                <c:pt idx="142">
                  <c:v>19187</c:v>
                </c:pt>
                <c:pt idx="143">
                  <c:v>19236</c:v>
                </c:pt>
                <c:pt idx="144">
                  <c:v>19268</c:v>
                </c:pt>
                <c:pt idx="145">
                  <c:v>19278</c:v>
                </c:pt>
                <c:pt idx="146">
                  <c:v>19294</c:v>
                </c:pt>
                <c:pt idx="147">
                  <c:v>19314</c:v>
                </c:pt>
                <c:pt idx="148">
                  <c:v>19335</c:v>
                </c:pt>
                <c:pt idx="149">
                  <c:v>19361</c:v>
                </c:pt>
                <c:pt idx="150">
                  <c:v>19368</c:v>
                </c:pt>
                <c:pt idx="151">
                  <c:v>19401</c:v>
                </c:pt>
                <c:pt idx="152">
                  <c:v>19413</c:v>
                </c:pt>
                <c:pt idx="153">
                  <c:v>19442</c:v>
                </c:pt>
                <c:pt idx="154">
                  <c:v>19477</c:v>
                </c:pt>
                <c:pt idx="155">
                  <c:v>19488</c:v>
                </c:pt>
                <c:pt idx="156">
                  <c:v>19509</c:v>
                </c:pt>
                <c:pt idx="157">
                  <c:v>19519</c:v>
                </c:pt>
                <c:pt idx="158">
                  <c:v>19691</c:v>
                </c:pt>
                <c:pt idx="159">
                  <c:v>19855</c:v>
                </c:pt>
                <c:pt idx="160">
                  <c:v>19965</c:v>
                </c:pt>
                <c:pt idx="161">
                  <c:v>20009</c:v>
                </c:pt>
                <c:pt idx="162">
                  <c:v>20058</c:v>
                </c:pt>
                <c:pt idx="163">
                  <c:v>20110</c:v>
                </c:pt>
                <c:pt idx="164">
                  <c:v>20152</c:v>
                </c:pt>
                <c:pt idx="165">
                  <c:v>20168</c:v>
                </c:pt>
                <c:pt idx="166">
                  <c:v>20186</c:v>
                </c:pt>
                <c:pt idx="167">
                  <c:v>20210</c:v>
                </c:pt>
                <c:pt idx="168">
                  <c:v>20268</c:v>
                </c:pt>
                <c:pt idx="169">
                  <c:v>20292</c:v>
                </c:pt>
                <c:pt idx="170">
                  <c:v>20334</c:v>
                </c:pt>
                <c:pt idx="171">
                  <c:v>20535</c:v>
                </c:pt>
                <c:pt idx="172">
                  <c:v>20692</c:v>
                </c:pt>
                <c:pt idx="173">
                  <c:v>20826</c:v>
                </c:pt>
                <c:pt idx="174">
                  <c:v>20931</c:v>
                </c:pt>
                <c:pt idx="175">
                  <c:v>21012</c:v>
                </c:pt>
                <c:pt idx="176">
                  <c:v>21059</c:v>
                </c:pt>
                <c:pt idx="177">
                  <c:v>21100</c:v>
                </c:pt>
                <c:pt idx="178">
                  <c:v>21132</c:v>
                </c:pt>
                <c:pt idx="179">
                  <c:v>21206</c:v>
                </c:pt>
                <c:pt idx="180">
                  <c:v>21230</c:v>
                </c:pt>
                <c:pt idx="181">
                  <c:v>21290</c:v>
                </c:pt>
                <c:pt idx="182">
                  <c:v>21324</c:v>
                </c:pt>
                <c:pt idx="183">
                  <c:v>21336</c:v>
                </c:pt>
                <c:pt idx="184">
                  <c:v>21413</c:v>
                </c:pt>
                <c:pt idx="185">
                  <c:v>21499</c:v>
                </c:pt>
                <c:pt idx="186">
                  <c:v>21561</c:v>
                </c:pt>
                <c:pt idx="187">
                  <c:v>21615</c:v>
                </c:pt>
                <c:pt idx="188">
                  <c:v>21667</c:v>
                </c:pt>
                <c:pt idx="189">
                  <c:v>21739</c:v>
                </c:pt>
                <c:pt idx="190">
                  <c:v>21855</c:v>
                </c:pt>
                <c:pt idx="191">
                  <c:v>21862</c:v>
                </c:pt>
                <c:pt idx="192">
                  <c:v>21885</c:v>
                </c:pt>
                <c:pt idx="193">
                  <c:v>21940</c:v>
                </c:pt>
                <c:pt idx="194">
                  <c:v>21987</c:v>
                </c:pt>
                <c:pt idx="195">
                  <c:v>22022</c:v>
                </c:pt>
                <c:pt idx="196">
                  <c:v>22082</c:v>
                </c:pt>
                <c:pt idx="197">
                  <c:v>22111</c:v>
                </c:pt>
                <c:pt idx="198">
                  <c:v>22145</c:v>
                </c:pt>
                <c:pt idx="199">
                  <c:v>22438</c:v>
                </c:pt>
                <c:pt idx="200">
                  <c:v>22453</c:v>
                </c:pt>
                <c:pt idx="201">
                  <c:v>22453</c:v>
                </c:pt>
                <c:pt idx="202">
                  <c:v>22439</c:v>
                </c:pt>
                <c:pt idx="203">
                  <c:v>22454</c:v>
                </c:pt>
                <c:pt idx="204">
                  <c:v>22457</c:v>
                </c:pt>
                <c:pt idx="205">
                  <c:v>22454</c:v>
                </c:pt>
                <c:pt idx="206">
                  <c:v>22449</c:v>
                </c:pt>
                <c:pt idx="207">
                  <c:v>22451</c:v>
                </c:pt>
                <c:pt idx="208">
                  <c:v>22450</c:v>
                </c:pt>
                <c:pt idx="209">
                  <c:v>22491</c:v>
                </c:pt>
                <c:pt idx="210">
                  <c:v>22522</c:v>
                </c:pt>
                <c:pt idx="211">
                  <c:v>22532</c:v>
                </c:pt>
                <c:pt idx="212">
                  <c:v>22554</c:v>
                </c:pt>
                <c:pt idx="213">
                  <c:v>22572</c:v>
                </c:pt>
                <c:pt idx="214">
                  <c:v>22588</c:v>
                </c:pt>
                <c:pt idx="215">
                  <c:v>22598</c:v>
                </c:pt>
                <c:pt idx="216">
                  <c:v>22609</c:v>
                </c:pt>
                <c:pt idx="217">
                  <c:v>22617</c:v>
                </c:pt>
                <c:pt idx="218">
                  <c:v>22621</c:v>
                </c:pt>
                <c:pt idx="219">
                  <c:v>22636</c:v>
                </c:pt>
                <c:pt idx="220">
                  <c:v>22654</c:v>
                </c:pt>
                <c:pt idx="221">
                  <c:v>22664</c:v>
                </c:pt>
                <c:pt idx="222">
                  <c:v>22721</c:v>
                </c:pt>
                <c:pt idx="223">
                  <c:v>22773</c:v>
                </c:pt>
                <c:pt idx="224">
                  <c:v>22804</c:v>
                </c:pt>
                <c:pt idx="225">
                  <c:v>22840</c:v>
                </c:pt>
                <c:pt idx="226">
                  <c:v>22862</c:v>
                </c:pt>
                <c:pt idx="227">
                  <c:v>22883</c:v>
                </c:pt>
                <c:pt idx="228">
                  <c:v>22892</c:v>
                </c:pt>
                <c:pt idx="229">
                  <c:v>22904</c:v>
                </c:pt>
                <c:pt idx="230">
                  <c:v>22940</c:v>
                </c:pt>
                <c:pt idx="231">
                  <c:v>22960</c:v>
                </c:pt>
                <c:pt idx="232">
                  <c:v>22979</c:v>
                </c:pt>
                <c:pt idx="233">
                  <c:v>22995</c:v>
                </c:pt>
                <c:pt idx="234">
                  <c:v>23009</c:v>
                </c:pt>
                <c:pt idx="235">
                  <c:v>23024</c:v>
                </c:pt>
                <c:pt idx="236">
                  <c:v>23036</c:v>
                </c:pt>
                <c:pt idx="237">
                  <c:v>23049</c:v>
                </c:pt>
                <c:pt idx="238">
                  <c:v>23061</c:v>
                </c:pt>
                <c:pt idx="239">
                  <c:v>23082</c:v>
                </c:pt>
                <c:pt idx="240">
                  <c:v>23085</c:v>
                </c:pt>
                <c:pt idx="241">
                  <c:v>23114</c:v>
                </c:pt>
                <c:pt idx="242">
                  <c:v>23130</c:v>
                </c:pt>
                <c:pt idx="243">
                  <c:v>23141</c:v>
                </c:pt>
                <c:pt idx="244">
                  <c:v>23181</c:v>
                </c:pt>
                <c:pt idx="245">
                  <c:v>23206</c:v>
                </c:pt>
                <c:pt idx="246">
                  <c:v>23231</c:v>
                </c:pt>
                <c:pt idx="247">
                  <c:v>23257</c:v>
                </c:pt>
                <c:pt idx="248">
                  <c:v>23278</c:v>
                </c:pt>
                <c:pt idx="249">
                  <c:v>23288</c:v>
                </c:pt>
                <c:pt idx="250">
                  <c:v>23302</c:v>
                </c:pt>
                <c:pt idx="251">
                  <c:v>23339</c:v>
                </c:pt>
                <c:pt idx="252">
                  <c:v>23390</c:v>
                </c:pt>
                <c:pt idx="253">
                  <c:v>23400</c:v>
                </c:pt>
                <c:pt idx="254">
                  <c:v>23399</c:v>
                </c:pt>
                <c:pt idx="255">
                  <c:v>23425</c:v>
                </c:pt>
                <c:pt idx="256">
                  <c:v>23486</c:v>
                </c:pt>
                <c:pt idx="257">
                  <c:v>23501</c:v>
                </c:pt>
                <c:pt idx="258">
                  <c:v>23521</c:v>
                </c:pt>
                <c:pt idx="259">
                  <c:v>23513</c:v>
                </c:pt>
                <c:pt idx="260">
                  <c:v>23525</c:v>
                </c:pt>
                <c:pt idx="261">
                  <c:v>23537</c:v>
                </c:pt>
                <c:pt idx="262">
                  <c:v>23536</c:v>
                </c:pt>
                <c:pt idx="263">
                  <c:v>23545</c:v>
                </c:pt>
                <c:pt idx="264">
                  <c:v>23554</c:v>
                </c:pt>
                <c:pt idx="265">
                  <c:v>23575</c:v>
                </c:pt>
                <c:pt idx="266">
                  <c:v>23599</c:v>
                </c:pt>
                <c:pt idx="267">
                  <c:v>23617</c:v>
                </c:pt>
                <c:pt idx="268">
                  <c:v>23624</c:v>
                </c:pt>
                <c:pt idx="269">
                  <c:v>23641</c:v>
                </c:pt>
                <c:pt idx="270">
                  <c:v>23667</c:v>
                </c:pt>
                <c:pt idx="271">
                  <c:v>23672</c:v>
                </c:pt>
                <c:pt idx="272">
                  <c:v>23671</c:v>
                </c:pt>
                <c:pt idx="273">
                  <c:v>23682</c:v>
                </c:pt>
                <c:pt idx="274">
                  <c:v>23676</c:v>
                </c:pt>
                <c:pt idx="275">
                  <c:v>23677</c:v>
                </c:pt>
                <c:pt idx="276">
                  <c:v>23685</c:v>
                </c:pt>
                <c:pt idx="277">
                  <c:v>23684</c:v>
                </c:pt>
                <c:pt idx="278">
                  <c:v>23691</c:v>
                </c:pt>
                <c:pt idx="279">
                  <c:v>23675</c:v>
                </c:pt>
                <c:pt idx="280">
                  <c:v>23691</c:v>
                </c:pt>
                <c:pt idx="281">
                  <c:v>23690</c:v>
                </c:pt>
                <c:pt idx="282">
                  <c:v>23699</c:v>
                </c:pt>
                <c:pt idx="283">
                  <c:v>23692</c:v>
                </c:pt>
                <c:pt idx="284">
                  <c:v>23692</c:v>
                </c:pt>
                <c:pt idx="285">
                  <c:v>23709</c:v>
                </c:pt>
                <c:pt idx="286">
                  <c:v>23722</c:v>
                </c:pt>
                <c:pt idx="287">
                  <c:v>23864</c:v>
                </c:pt>
                <c:pt idx="288">
                  <c:v>23932</c:v>
                </c:pt>
                <c:pt idx="289">
                  <c:v>24108</c:v>
                </c:pt>
                <c:pt idx="290">
                  <c:v>24085</c:v>
                </c:pt>
                <c:pt idx="291">
                  <c:v>24124</c:v>
                </c:pt>
                <c:pt idx="292">
                  <c:v>24167</c:v>
                </c:pt>
                <c:pt idx="293">
                  <c:v>24150</c:v>
                </c:pt>
                <c:pt idx="294">
                  <c:v>24172</c:v>
                </c:pt>
                <c:pt idx="295">
                  <c:v>24187</c:v>
                </c:pt>
                <c:pt idx="296">
                  <c:v>24188</c:v>
                </c:pt>
                <c:pt idx="297">
                  <c:v>24204</c:v>
                </c:pt>
                <c:pt idx="298">
                  <c:v>24206</c:v>
                </c:pt>
                <c:pt idx="299">
                  <c:v>24291</c:v>
                </c:pt>
                <c:pt idx="300">
                  <c:v>24399</c:v>
                </c:pt>
                <c:pt idx="301">
                  <c:v>24453</c:v>
                </c:pt>
                <c:pt idx="302">
                  <c:v>24480</c:v>
                </c:pt>
                <c:pt idx="303">
                  <c:v>24493</c:v>
                </c:pt>
                <c:pt idx="304">
                  <c:v>24502</c:v>
                </c:pt>
                <c:pt idx="305">
                  <c:v>24524</c:v>
                </c:pt>
                <c:pt idx="306">
                  <c:v>24532</c:v>
                </c:pt>
                <c:pt idx="307">
                  <c:v>24538</c:v>
                </c:pt>
                <c:pt idx="308">
                  <c:v>24528</c:v>
                </c:pt>
                <c:pt idx="309">
                  <c:v>24532</c:v>
                </c:pt>
                <c:pt idx="310">
                  <c:v>24543</c:v>
                </c:pt>
                <c:pt idx="311">
                  <c:v>24536</c:v>
                </c:pt>
                <c:pt idx="312">
                  <c:v>24540</c:v>
                </c:pt>
                <c:pt idx="313">
                  <c:v>24569</c:v>
                </c:pt>
                <c:pt idx="314">
                  <c:v>24602</c:v>
                </c:pt>
                <c:pt idx="315">
                  <c:v>24630</c:v>
                </c:pt>
                <c:pt idx="316">
                  <c:v>24651</c:v>
                </c:pt>
                <c:pt idx="317">
                  <c:v>24618</c:v>
                </c:pt>
                <c:pt idx="318">
                  <c:v>24599</c:v>
                </c:pt>
                <c:pt idx="319">
                  <c:v>24632</c:v>
                </c:pt>
                <c:pt idx="320">
                  <c:v>24694</c:v>
                </c:pt>
                <c:pt idx="321">
                  <c:v>24760</c:v>
                </c:pt>
                <c:pt idx="322">
                  <c:v>24773</c:v>
                </c:pt>
                <c:pt idx="323">
                  <c:v>24770</c:v>
                </c:pt>
                <c:pt idx="324">
                  <c:v>24775</c:v>
                </c:pt>
                <c:pt idx="325">
                  <c:v>24789</c:v>
                </c:pt>
                <c:pt idx="326">
                  <c:v>24793</c:v>
                </c:pt>
                <c:pt idx="327">
                  <c:v>24770</c:v>
                </c:pt>
                <c:pt idx="328">
                  <c:v>24788</c:v>
                </c:pt>
                <c:pt idx="329">
                  <c:v>24811</c:v>
                </c:pt>
                <c:pt idx="330">
                  <c:v>24819</c:v>
                </c:pt>
                <c:pt idx="331">
                  <c:v>24821</c:v>
                </c:pt>
                <c:pt idx="332">
                  <c:v>24813</c:v>
                </c:pt>
                <c:pt idx="333">
                  <c:v>24822</c:v>
                </c:pt>
                <c:pt idx="334">
                  <c:v>24825</c:v>
                </c:pt>
                <c:pt idx="335">
                  <c:v>24823</c:v>
                </c:pt>
                <c:pt idx="336">
                  <c:v>24821</c:v>
                </c:pt>
                <c:pt idx="337">
                  <c:v>24817</c:v>
                </c:pt>
                <c:pt idx="338">
                  <c:v>24823</c:v>
                </c:pt>
                <c:pt idx="339">
                  <c:v>24814</c:v>
                </c:pt>
                <c:pt idx="340">
                  <c:v>24811</c:v>
                </c:pt>
                <c:pt idx="341">
                  <c:v>24811</c:v>
                </c:pt>
                <c:pt idx="342">
                  <c:v>24812</c:v>
                </c:pt>
                <c:pt idx="343">
                  <c:v>24828</c:v>
                </c:pt>
                <c:pt idx="344">
                  <c:v>24836</c:v>
                </c:pt>
                <c:pt idx="345">
                  <c:v>24840</c:v>
                </c:pt>
                <c:pt idx="346">
                  <c:v>24836</c:v>
                </c:pt>
                <c:pt idx="347">
                  <c:v>24852</c:v>
                </c:pt>
                <c:pt idx="348">
                  <c:v>24868</c:v>
                </c:pt>
                <c:pt idx="349">
                  <c:v>24872</c:v>
                </c:pt>
                <c:pt idx="350">
                  <c:v>24900</c:v>
                </c:pt>
                <c:pt idx="351">
                  <c:v>24959</c:v>
                </c:pt>
                <c:pt idx="352">
                  <c:v>24970</c:v>
                </c:pt>
                <c:pt idx="353">
                  <c:v>24978</c:v>
                </c:pt>
                <c:pt idx="354">
                  <c:v>25017</c:v>
                </c:pt>
                <c:pt idx="355">
                  <c:v>25029</c:v>
                </c:pt>
                <c:pt idx="356">
                  <c:v>25046</c:v>
                </c:pt>
                <c:pt idx="357">
                  <c:v>25075</c:v>
                </c:pt>
                <c:pt idx="358">
                  <c:v>25098</c:v>
                </c:pt>
                <c:pt idx="359">
                  <c:v>25124</c:v>
                </c:pt>
                <c:pt idx="360">
                  <c:v>25146</c:v>
                </c:pt>
                <c:pt idx="361">
                  <c:v>25153</c:v>
                </c:pt>
                <c:pt idx="362">
                  <c:v>25163</c:v>
                </c:pt>
                <c:pt idx="363">
                  <c:v>25167</c:v>
                </c:pt>
                <c:pt idx="364">
                  <c:v>25178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1A6-4895-88E8-8BBC6CDE478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srfbideluet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Sheet1!$M$2:$M$366</c:f>
              <c:numCache>
                <c:formatCode>General</c:formatCode>
                <c:ptCount val="365"/>
                <c:pt idx="0">
                  <c:v>25979</c:v>
                </c:pt>
                <c:pt idx="1">
                  <c:v>26010</c:v>
                </c:pt>
                <c:pt idx="2">
                  <c:v>26064</c:v>
                </c:pt>
                <c:pt idx="3">
                  <c:v>26102</c:v>
                </c:pt>
                <c:pt idx="4">
                  <c:v>26139</c:v>
                </c:pt>
                <c:pt idx="5">
                  <c:v>26170</c:v>
                </c:pt>
                <c:pt idx="6">
                  <c:v>26191</c:v>
                </c:pt>
                <c:pt idx="7">
                  <c:v>26220</c:v>
                </c:pt>
                <c:pt idx="8">
                  <c:v>26242</c:v>
                </c:pt>
                <c:pt idx="9">
                  <c:v>26239</c:v>
                </c:pt>
                <c:pt idx="10">
                  <c:v>26262</c:v>
                </c:pt>
                <c:pt idx="11">
                  <c:v>26270</c:v>
                </c:pt>
                <c:pt idx="12">
                  <c:v>26316</c:v>
                </c:pt>
                <c:pt idx="13">
                  <c:v>26324</c:v>
                </c:pt>
                <c:pt idx="14">
                  <c:v>26348</c:v>
                </c:pt>
                <c:pt idx="15">
                  <c:v>26365</c:v>
                </c:pt>
                <c:pt idx="16">
                  <c:v>26418</c:v>
                </c:pt>
                <c:pt idx="17">
                  <c:v>26442</c:v>
                </c:pt>
                <c:pt idx="18">
                  <c:v>26456</c:v>
                </c:pt>
                <c:pt idx="19">
                  <c:v>26488</c:v>
                </c:pt>
                <c:pt idx="20">
                  <c:v>26497</c:v>
                </c:pt>
                <c:pt idx="21">
                  <c:v>26512</c:v>
                </c:pt>
                <c:pt idx="22">
                  <c:v>26525</c:v>
                </c:pt>
                <c:pt idx="23">
                  <c:v>26548</c:v>
                </c:pt>
                <c:pt idx="24">
                  <c:v>26579</c:v>
                </c:pt>
                <c:pt idx="25">
                  <c:v>26600</c:v>
                </c:pt>
                <c:pt idx="26">
                  <c:v>26621</c:v>
                </c:pt>
                <c:pt idx="27">
                  <c:v>26651</c:v>
                </c:pt>
                <c:pt idx="28">
                  <c:v>26680</c:v>
                </c:pt>
                <c:pt idx="29">
                  <c:v>26696</c:v>
                </c:pt>
                <c:pt idx="30">
                  <c:v>26726</c:v>
                </c:pt>
                <c:pt idx="31">
                  <c:v>26767</c:v>
                </c:pt>
                <c:pt idx="32">
                  <c:v>26791</c:v>
                </c:pt>
                <c:pt idx="33">
                  <c:v>26815</c:v>
                </c:pt>
                <c:pt idx="34">
                  <c:v>26830</c:v>
                </c:pt>
                <c:pt idx="35">
                  <c:v>26850</c:v>
                </c:pt>
                <c:pt idx="36">
                  <c:v>26867</c:v>
                </c:pt>
                <c:pt idx="37">
                  <c:v>26890</c:v>
                </c:pt>
                <c:pt idx="38">
                  <c:v>26932</c:v>
                </c:pt>
                <c:pt idx="39">
                  <c:v>26959</c:v>
                </c:pt>
                <c:pt idx="40">
                  <c:v>26980</c:v>
                </c:pt>
                <c:pt idx="41">
                  <c:v>27004</c:v>
                </c:pt>
                <c:pt idx="42">
                  <c:v>27011</c:v>
                </c:pt>
                <c:pt idx="43">
                  <c:v>27029</c:v>
                </c:pt>
                <c:pt idx="44">
                  <c:v>27120</c:v>
                </c:pt>
                <c:pt idx="45">
                  <c:v>27156</c:v>
                </c:pt>
                <c:pt idx="46">
                  <c:v>27184</c:v>
                </c:pt>
                <c:pt idx="47">
                  <c:v>27198</c:v>
                </c:pt>
                <c:pt idx="48">
                  <c:v>27216</c:v>
                </c:pt>
                <c:pt idx="49">
                  <c:v>27229</c:v>
                </c:pt>
                <c:pt idx="50">
                  <c:v>27237</c:v>
                </c:pt>
                <c:pt idx="51">
                  <c:v>27336</c:v>
                </c:pt>
                <c:pt idx="52">
                  <c:v>27357</c:v>
                </c:pt>
                <c:pt idx="53">
                  <c:v>27384</c:v>
                </c:pt>
                <c:pt idx="54">
                  <c:v>27402</c:v>
                </c:pt>
                <c:pt idx="55">
                  <c:v>27417</c:v>
                </c:pt>
                <c:pt idx="56">
                  <c:v>27437</c:v>
                </c:pt>
                <c:pt idx="57">
                  <c:v>27451</c:v>
                </c:pt>
                <c:pt idx="58">
                  <c:v>27478</c:v>
                </c:pt>
                <c:pt idx="59">
                  <c:v>27488</c:v>
                </c:pt>
                <c:pt idx="60">
                  <c:v>27482</c:v>
                </c:pt>
                <c:pt idx="61">
                  <c:v>27493</c:v>
                </c:pt>
                <c:pt idx="62">
                  <c:v>27503</c:v>
                </c:pt>
                <c:pt idx="63">
                  <c:v>27510</c:v>
                </c:pt>
                <c:pt idx="64">
                  <c:v>27520</c:v>
                </c:pt>
                <c:pt idx="65">
                  <c:v>27560</c:v>
                </c:pt>
                <c:pt idx="66">
                  <c:v>27595</c:v>
                </c:pt>
                <c:pt idx="67">
                  <c:v>27622</c:v>
                </c:pt>
                <c:pt idx="68">
                  <c:v>27653</c:v>
                </c:pt>
                <c:pt idx="69">
                  <c:v>27662</c:v>
                </c:pt>
                <c:pt idx="70">
                  <c:v>27666</c:v>
                </c:pt>
                <c:pt idx="71">
                  <c:v>27664</c:v>
                </c:pt>
                <c:pt idx="72">
                  <c:v>27682</c:v>
                </c:pt>
                <c:pt idx="73">
                  <c:v>27704</c:v>
                </c:pt>
                <c:pt idx="74">
                  <c:v>27718</c:v>
                </c:pt>
                <c:pt idx="75">
                  <c:v>27720</c:v>
                </c:pt>
                <c:pt idx="76">
                  <c:v>27724</c:v>
                </c:pt>
                <c:pt idx="77">
                  <c:v>27740</c:v>
                </c:pt>
                <c:pt idx="78">
                  <c:v>27749</c:v>
                </c:pt>
                <c:pt idx="79">
                  <c:v>27804</c:v>
                </c:pt>
                <c:pt idx="80">
                  <c:v>27818</c:v>
                </c:pt>
                <c:pt idx="81">
                  <c:v>27831</c:v>
                </c:pt>
                <c:pt idx="82">
                  <c:v>27871</c:v>
                </c:pt>
                <c:pt idx="83">
                  <c:v>27887</c:v>
                </c:pt>
                <c:pt idx="84">
                  <c:v>27921</c:v>
                </c:pt>
                <c:pt idx="85">
                  <c:v>27936</c:v>
                </c:pt>
                <c:pt idx="86">
                  <c:v>27952</c:v>
                </c:pt>
                <c:pt idx="87">
                  <c:v>27956</c:v>
                </c:pt>
                <c:pt idx="88">
                  <c:v>27963</c:v>
                </c:pt>
                <c:pt idx="89">
                  <c:v>27962</c:v>
                </c:pt>
                <c:pt idx="90">
                  <c:v>27971</c:v>
                </c:pt>
                <c:pt idx="91">
                  <c:v>27989</c:v>
                </c:pt>
                <c:pt idx="92">
                  <c:v>28007</c:v>
                </c:pt>
                <c:pt idx="93">
                  <c:v>28040</c:v>
                </c:pt>
                <c:pt idx="94">
                  <c:v>28062</c:v>
                </c:pt>
                <c:pt idx="95">
                  <c:v>28080</c:v>
                </c:pt>
                <c:pt idx="96">
                  <c:v>28099</c:v>
                </c:pt>
                <c:pt idx="97">
                  <c:v>28113</c:v>
                </c:pt>
                <c:pt idx="98">
                  <c:v>28139</c:v>
                </c:pt>
                <c:pt idx="99">
                  <c:v>28167</c:v>
                </c:pt>
                <c:pt idx="100">
                  <c:v>28206</c:v>
                </c:pt>
                <c:pt idx="101">
                  <c:v>28240</c:v>
                </c:pt>
                <c:pt idx="102">
                  <c:v>28265</c:v>
                </c:pt>
                <c:pt idx="103">
                  <c:v>28294</c:v>
                </c:pt>
                <c:pt idx="104">
                  <c:v>28322</c:v>
                </c:pt>
                <c:pt idx="105">
                  <c:v>28334</c:v>
                </c:pt>
                <c:pt idx="106">
                  <c:v>28346</c:v>
                </c:pt>
                <c:pt idx="107">
                  <c:v>28363</c:v>
                </c:pt>
                <c:pt idx="108">
                  <c:v>28383</c:v>
                </c:pt>
                <c:pt idx="109">
                  <c:v>28396</c:v>
                </c:pt>
                <c:pt idx="110">
                  <c:v>28412</c:v>
                </c:pt>
                <c:pt idx="111">
                  <c:v>28415</c:v>
                </c:pt>
                <c:pt idx="112">
                  <c:v>28434</c:v>
                </c:pt>
                <c:pt idx="113">
                  <c:v>28469</c:v>
                </c:pt>
                <c:pt idx="114">
                  <c:v>28488</c:v>
                </c:pt>
                <c:pt idx="115">
                  <c:v>28505</c:v>
                </c:pt>
                <c:pt idx="116">
                  <c:v>28517</c:v>
                </c:pt>
                <c:pt idx="117">
                  <c:v>28558</c:v>
                </c:pt>
                <c:pt idx="118">
                  <c:v>28592</c:v>
                </c:pt>
                <c:pt idx="119">
                  <c:v>28601</c:v>
                </c:pt>
                <c:pt idx="120">
                  <c:v>28647</c:v>
                </c:pt>
                <c:pt idx="121">
                  <c:v>28680</c:v>
                </c:pt>
                <c:pt idx="122">
                  <c:v>28751</c:v>
                </c:pt>
                <c:pt idx="123">
                  <c:v>28779</c:v>
                </c:pt>
                <c:pt idx="124">
                  <c:v>28803</c:v>
                </c:pt>
                <c:pt idx="125">
                  <c:v>28823</c:v>
                </c:pt>
                <c:pt idx="126">
                  <c:v>28828</c:v>
                </c:pt>
                <c:pt idx="127">
                  <c:v>28837</c:v>
                </c:pt>
                <c:pt idx="128">
                  <c:v>28849</c:v>
                </c:pt>
                <c:pt idx="129">
                  <c:v>28862</c:v>
                </c:pt>
                <c:pt idx="130">
                  <c:v>28891</c:v>
                </c:pt>
                <c:pt idx="131">
                  <c:v>28910</c:v>
                </c:pt>
                <c:pt idx="132">
                  <c:v>28907</c:v>
                </c:pt>
                <c:pt idx="133">
                  <c:v>28928</c:v>
                </c:pt>
                <c:pt idx="134">
                  <c:v>28957</c:v>
                </c:pt>
                <c:pt idx="135">
                  <c:v>28986</c:v>
                </c:pt>
                <c:pt idx="136">
                  <c:v>28997</c:v>
                </c:pt>
                <c:pt idx="137">
                  <c:v>29004</c:v>
                </c:pt>
                <c:pt idx="138">
                  <c:v>29024</c:v>
                </c:pt>
                <c:pt idx="139">
                  <c:v>29035</c:v>
                </c:pt>
                <c:pt idx="140">
                  <c:v>29066</c:v>
                </c:pt>
                <c:pt idx="141">
                  <c:v>29088</c:v>
                </c:pt>
                <c:pt idx="142">
                  <c:v>29136</c:v>
                </c:pt>
                <c:pt idx="143">
                  <c:v>29149</c:v>
                </c:pt>
                <c:pt idx="144">
                  <c:v>29173</c:v>
                </c:pt>
                <c:pt idx="145">
                  <c:v>29187</c:v>
                </c:pt>
                <c:pt idx="146">
                  <c:v>29200</c:v>
                </c:pt>
                <c:pt idx="147">
                  <c:v>29194</c:v>
                </c:pt>
                <c:pt idx="148">
                  <c:v>29202</c:v>
                </c:pt>
                <c:pt idx="149">
                  <c:v>29242</c:v>
                </c:pt>
                <c:pt idx="150">
                  <c:v>29276</c:v>
                </c:pt>
                <c:pt idx="151">
                  <c:v>29289</c:v>
                </c:pt>
                <c:pt idx="152">
                  <c:v>29302</c:v>
                </c:pt>
                <c:pt idx="153">
                  <c:v>29323</c:v>
                </c:pt>
                <c:pt idx="154">
                  <c:v>29368</c:v>
                </c:pt>
                <c:pt idx="155">
                  <c:v>29385</c:v>
                </c:pt>
                <c:pt idx="156">
                  <c:v>29423</c:v>
                </c:pt>
                <c:pt idx="157">
                  <c:v>29439</c:v>
                </c:pt>
                <c:pt idx="158">
                  <c:v>29455</c:v>
                </c:pt>
                <c:pt idx="159">
                  <c:v>29484</c:v>
                </c:pt>
                <c:pt idx="160">
                  <c:v>29492</c:v>
                </c:pt>
                <c:pt idx="161">
                  <c:v>29528</c:v>
                </c:pt>
                <c:pt idx="162">
                  <c:v>29550</c:v>
                </c:pt>
                <c:pt idx="163">
                  <c:v>29567</c:v>
                </c:pt>
                <c:pt idx="164">
                  <c:v>29575</c:v>
                </c:pt>
                <c:pt idx="165">
                  <c:v>29604</c:v>
                </c:pt>
                <c:pt idx="166">
                  <c:v>29628</c:v>
                </c:pt>
                <c:pt idx="167">
                  <c:v>29658</c:v>
                </c:pt>
                <c:pt idx="168">
                  <c:v>29681</c:v>
                </c:pt>
                <c:pt idx="169">
                  <c:v>29681</c:v>
                </c:pt>
                <c:pt idx="170">
                  <c:v>29718</c:v>
                </c:pt>
                <c:pt idx="171">
                  <c:v>29754</c:v>
                </c:pt>
                <c:pt idx="172">
                  <c:v>29784</c:v>
                </c:pt>
                <c:pt idx="173">
                  <c:v>29805</c:v>
                </c:pt>
                <c:pt idx="174">
                  <c:v>29831</c:v>
                </c:pt>
                <c:pt idx="175">
                  <c:v>29849</c:v>
                </c:pt>
                <c:pt idx="176">
                  <c:v>29870</c:v>
                </c:pt>
                <c:pt idx="177">
                  <c:v>29928</c:v>
                </c:pt>
                <c:pt idx="178">
                  <c:v>29941</c:v>
                </c:pt>
                <c:pt idx="179">
                  <c:v>29969</c:v>
                </c:pt>
                <c:pt idx="180">
                  <c:v>29981</c:v>
                </c:pt>
                <c:pt idx="181">
                  <c:v>29989</c:v>
                </c:pt>
                <c:pt idx="182">
                  <c:v>29991</c:v>
                </c:pt>
                <c:pt idx="183">
                  <c:v>30003</c:v>
                </c:pt>
                <c:pt idx="184">
                  <c:v>30039</c:v>
                </c:pt>
                <c:pt idx="185">
                  <c:v>30060</c:v>
                </c:pt>
                <c:pt idx="186">
                  <c:v>30063</c:v>
                </c:pt>
                <c:pt idx="187">
                  <c:v>30085</c:v>
                </c:pt>
                <c:pt idx="188">
                  <c:v>30117</c:v>
                </c:pt>
                <c:pt idx="189">
                  <c:v>30149</c:v>
                </c:pt>
                <c:pt idx="190">
                  <c:v>30182</c:v>
                </c:pt>
                <c:pt idx="191">
                  <c:v>30230</c:v>
                </c:pt>
                <c:pt idx="192">
                  <c:v>30255</c:v>
                </c:pt>
                <c:pt idx="193">
                  <c:v>30283</c:v>
                </c:pt>
                <c:pt idx="194">
                  <c:v>30293</c:v>
                </c:pt>
                <c:pt idx="195">
                  <c:v>30311</c:v>
                </c:pt>
                <c:pt idx="196">
                  <c:v>30327</c:v>
                </c:pt>
                <c:pt idx="197">
                  <c:v>30345</c:v>
                </c:pt>
                <c:pt idx="198">
                  <c:v>30363</c:v>
                </c:pt>
                <c:pt idx="199">
                  <c:v>30415</c:v>
                </c:pt>
                <c:pt idx="200">
                  <c:v>30447</c:v>
                </c:pt>
                <c:pt idx="201">
                  <c:v>30459</c:v>
                </c:pt>
                <c:pt idx="202">
                  <c:v>30486</c:v>
                </c:pt>
                <c:pt idx="203">
                  <c:v>30492</c:v>
                </c:pt>
                <c:pt idx="204">
                  <c:v>30487</c:v>
                </c:pt>
                <c:pt idx="205">
                  <c:v>30517</c:v>
                </c:pt>
                <c:pt idx="206">
                  <c:v>30561</c:v>
                </c:pt>
                <c:pt idx="207">
                  <c:v>30580</c:v>
                </c:pt>
                <c:pt idx="208">
                  <c:v>30600</c:v>
                </c:pt>
                <c:pt idx="209">
                  <c:v>30617</c:v>
                </c:pt>
                <c:pt idx="210">
                  <c:v>30621</c:v>
                </c:pt>
                <c:pt idx="211">
                  <c:v>30620</c:v>
                </c:pt>
                <c:pt idx="212">
                  <c:v>30635</c:v>
                </c:pt>
                <c:pt idx="213">
                  <c:v>30649</c:v>
                </c:pt>
                <c:pt idx="214">
                  <c:v>30670</c:v>
                </c:pt>
                <c:pt idx="215">
                  <c:v>30674</c:v>
                </c:pt>
                <c:pt idx="216">
                  <c:v>30682</c:v>
                </c:pt>
                <c:pt idx="217">
                  <c:v>30686</c:v>
                </c:pt>
                <c:pt idx="218">
                  <c:v>30682</c:v>
                </c:pt>
                <c:pt idx="219">
                  <c:v>30701</c:v>
                </c:pt>
                <c:pt idx="220">
                  <c:v>30764</c:v>
                </c:pt>
                <c:pt idx="221">
                  <c:v>30764</c:v>
                </c:pt>
                <c:pt idx="222">
                  <c:v>30769</c:v>
                </c:pt>
                <c:pt idx="223">
                  <c:v>30776</c:v>
                </c:pt>
                <c:pt idx="224">
                  <c:v>30801</c:v>
                </c:pt>
                <c:pt idx="225">
                  <c:v>30818</c:v>
                </c:pt>
                <c:pt idx="226">
                  <c:v>30835</c:v>
                </c:pt>
                <c:pt idx="227">
                  <c:v>30893</c:v>
                </c:pt>
                <c:pt idx="228">
                  <c:v>30919</c:v>
                </c:pt>
                <c:pt idx="229">
                  <c:v>30928</c:v>
                </c:pt>
                <c:pt idx="230">
                  <c:v>30942</c:v>
                </c:pt>
                <c:pt idx="231">
                  <c:v>30935</c:v>
                </c:pt>
                <c:pt idx="232">
                  <c:v>30942</c:v>
                </c:pt>
                <c:pt idx="233">
                  <c:v>30954</c:v>
                </c:pt>
                <c:pt idx="234">
                  <c:v>30976</c:v>
                </c:pt>
                <c:pt idx="235">
                  <c:v>30987</c:v>
                </c:pt>
                <c:pt idx="236">
                  <c:v>30988</c:v>
                </c:pt>
                <c:pt idx="237">
                  <c:v>30986</c:v>
                </c:pt>
                <c:pt idx="238">
                  <c:v>30983</c:v>
                </c:pt>
                <c:pt idx="239">
                  <c:v>30980</c:v>
                </c:pt>
                <c:pt idx="240">
                  <c:v>30983</c:v>
                </c:pt>
                <c:pt idx="241">
                  <c:v>31004</c:v>
                </c:pt>
                <c:pt idx="242">
                  <c:v>31006</c:v>
                </c:pt>
                <c:pt idx="243">
                  <c:v>31006</c:v>
                </c:pt>
                <c:pt idx="244">
                  <c:v>31013</c:v>
                </c:pt>
                <c:pt idx="245">
                  <c:v>31015</c:v>
                </c:pt>
                <c:pt idx="246">
                  <c:v>31011</c:v>
                </c:pt>
                <c:pt idx="247">
                  <c:v>31026</c:v>
                </c:pt>
                <c:pt idx="248">
                  <c:v>31029</c:v>
                </c:pt>
                <c:pt idx="249">
                  <c:v>31032</c:v>
                </c:pt>
                <c:pt idx="250">
                  <c:v>31035</c:v>
                </c:pt>
                <c:pt idx="251">
                  <c:v>31030</c:v>
                </c:pt>
                <c:pt idx="252">
                  <c:v>31029</c:v>
                </c:pt>
                <c:pt idx="253">
                  <c:v>31026</c:v>
                </c:pt>
                <c:pt idx="254">
                  <c:v>31039</c:v>
                </c:pt>
                <c:pt idx="255">
                  <c:v>31040</c:v>
                </c:pt>
                <c:pt idx="256">
                  <c:v>31037</c:v>
                </c:pt>
                <c:pt idx="257">
                  <c:v>31039</c:v>
                </c:pt>
                <c:pt idx="258">
                  <c:v>31044</c:v>
                </c:pt>
                <c:pt idx="259">
                  <c:v>31050</c:v>
                </c:pt>
                <c:pt idx="260">
                  <c:v>31053</c:v>
                </c:pt>
                <c:pt idx="261">
                  <c:v>31057</c:v>
                </c:pt>
                <c:pt idx="262">
                  <c:v>31062</c:v>
                </c:pt>
                <c:pt idx="263">
                  <c:v>31066</c:v>
                </c:pt>
                <c:pt idx="264">
                  <c:v>31063</c:v>
                </c:pt>
                <c:pt idx="265">
                  <c:v>31068</c:v>
                </c:pt>
                <c:pt idx="266">
                  <c:v>31075</c:v>
                </c:pt>
                <c:pt idx="267">
                  <c:v>31075</c:v>
                </c:pt>
                <c:pt idx="268">
                  <c:v>31079</c:v>
                </c:pt>
                <c:pt idx="269">
                  <c:v>31081</c:v>
                </c:pt>
                <c:pt idx="270">
                  <c:v>31087</c:v>
                </c:pt>
                <c:pt idx="271">
                  <c:v>31100</c:v>
                </c:pt>
                <c:pt idx="272">
                  <c:v>31114</c:v>
                </c:pt>
                <c:pt idx="273">
                  <c:v>31121</c:v>
                </c:pt>
                <c:pt idx="274">
                  <c:v>31135</c:v>
                </c:pt>
                <c:pt idx="275">
                  <c:v>31141</c:v>
                </c:pt>
                <c:pt idx="276">
                  <c:v>31147</c:v>
                </c:pt>
                <c:pt idx="277">
                  <c:v>31145</c:v>
                </c:pt>
                <c:pt idx="278">
                  <c:v>31150</c:v>
                </c:pt>
                <c:pt idx="279">
                  <c:v>31151</c:v>
                </c:pt>
                <c:pt idx="280">
                  <c:v>31159</c:v>
                </c:pt>
                <c:pt idx="281">
                  <c:v>31166</c:v>
                </c:pt>
                <c:pt idx="282">
                  <c:v>31166</c:v>
                </c:pt>
                <c:pt idx="283">
                  <c:v>31159</c:v>
                </c:pt>
                <c:pt idx="284">
                  <c:v>31165</c:v>
                </c:pt>
                <c:pt idx="285">
                  <c:v>31174</c:v>
                </c:pt>
                <c:pt idx="286">
                  <c:v>31161</c:v>
                </c:pt>
                <c:pt idx="287">
                  <c:v>31164</c:v>
                </c:pt>
                <c:pt idx="288">
                  <c:v>31145</c:v>
                </c:pt>
                <c:pt idx="289">
                  <c:v>31178</c:v>
                </c:pt>
                <c:pt idx="290">
                  <c:v>31144</c:v>
                </c:pt>
                <c:pt idx="291">
                  <c:v>31152</c:v>
                </c:pt>
                <c:pt idx="292">
                  <c:v>31175</c:v>
                </c:pt>
                <c:pt idx="293">
                  <c:v>31172</c:v>
                </c:pt>
                <c:pt idx="294">
                  <c:v>31183</c:v>
                </c:pt>
                <c:pt idx="295">
                  <c:v>31194</c:v>
                </c:pt>
                <c:pt idx="296">
                  <c:v>31207</c:v>
                </c:pt>
                <c:pt idx="297">
                  <c:v>31216</c:v>
                </c:pt>
                <c:pt idx="298">
                  <c:v>31222</c:v>
                </c:pt>
                <c:pt idx="299">
                  <c:v>31217</c:v>
                </c:pt>
                <c:pt idx="300">
                  <c:v>31228</c:v>
                </c:pt>
                <c:pt idx="301">
                  <c:v>31250</c:v>
                </c:pt>
                <c:pt idx="302">
                  <c:v>31287</c:v>
                </c:pt>
                <c:pt idx="303">
                  <c:v>31340</c:v>
                </c:pt>
                <c:pt idx="304">
                  <c:v>31406</c:v>
                </c:pt>
                <c:pt idx="305">
                  <c:v>31438</c:v>
                </c:pt>
                <c:pt idx="306">
                  <c:v>31483</c:v>
                </c:pt>
                <c:pt idx="307">
                  <c:v>31523</c:v>
                </c:pt>
                <c:pt idx="308">
                  <c:v>31548</c:v>
                </c:pt>
                <c:pt idx="309">
                  <c:v>31553</c:v>
                </c:pt>
                <c:pt idx="310">
                  <c:v>31556</c:v>
                </c:pt>
                <c:pt idx="311">
                  <c:v>31556</c:v>
                </c:pt>
                <c:pt idx="312">
                  <c:v>31563</c:v>
                </c:pt>
                <c:pt idx="313">
                  <c:v>31567</c:v>
                </c:pt>
                <c:pt idx="314">
                  <c:v>31569</c:v>
                </c:pt>
                <c:pt idx="315">
                  <c:v>31574</c:v>
                </c:pt>
                <c:pt idx="316">
                  <c:v>31577</c:v>
                </c:pt>
                <c:pt idx="317">
                  <c:v>31571</c:v>
                </c:pt>
                <c:pt idx="318">
                  <c:v>31570</c:v>
                </c:pt>
                <c:pt idx="319">
                  <c:v>31578</c:v>
                </c:pt>
                <c:pt idx="320">
                  <c:v>31595</c:v>
                </c:pt>
                <c:pt idx="321">
                  <c:v>31607</c:v>
                </c:pt>
                <c:pt idx="322">
                  <c:v>31625</c:v>
                </c:pt>
                <c:pt idx="323">
                  <c:v>31657</c:v>
                </c:pt>
                <c:pt idx="324">
                  <c:v>31751</c:v>
                </c:pt>
                <c:pt idx="325">
                  <c:v>31766</c:v>
                </c:pt>
                <c:pt idx="326">
                  <c:v>31776</c:v>
                </c:pt>
                <c:pt idx="327">
                  <c:v>31779</c:v>
                </c:pt>
                <c:pt idx="328">
                  <c:v>31805</c:v>
                </c:pt>
                <c:pt idx="329">
                  <c:v>31819</c:v>
                </c:pt>
                <c:pt idx="330">
                  <c:v>31859</c:v>
                </c:pt>
                <c:pt idx="331">
                  <c:v>31903</c:v>
                </c:pt>
                <c:pt idx="332">
                  <c:v>31917</c:v>
                </c:pt>
                <c:pt idx="333">
                  <c:v>31915</c:v>
                </c:pt>
                <c:pt idx="334">
                  <c:v>31929</c:v>
                </c:pt>
                <c:pt idx="335">
                  <c:v>31935</c:v>
                </c:pt>
                <c:pt idx="336">
                  <c:v>31932</c:v>
                </c:pt>
                <c:pt idx="337">
                  <c:v>31938</c:v>
                </c:pt>
                <c:pt idx="338">
                  <c:v>32005</c:v>
                </c:pt>
                <c:pt idx="339">
                  <c:v>32007</c:v>
                </c:pt>
                <c:pt idx="340">
                  <c:v>32025</c:v>
                </c:pt>
                <c:pt idx="341">
                  <c:v>32036</c:v>
                </c:pt>
                <c:pt idx="342">
                  <c:v>32104</c:v>
                </c:pt>
                <c:pt idx="343">
                  <c:v>32120</c:v>
                </c:pt>
                <c:pt idx="344">
                  <c:v>32148</c:v>
                </c:pt>
                <c:pt idx="345">
                  <c:v>32219</c:v>
                </c:pt>
                <c:pt idx="346">
                  <c:v>32277</c:v>
                </c:pt>
                <c:pt idx="347">
                  <c:v>32280</c:v>
                </c:pt>
                <c:pt idx="348">
                  <c:v>32285</c:v>
                </c:pt>
                <c:pt idx="349">
                  <c:v>32290</c:v>
                </c:pt>
                <c:pt idx="350">
                  <c:v>32303</c:v>
                </c:pt>
                <c:pt idx="351">
                  <c:v>32313</c:v>
                </c:pt>
                <c:pt idx="352">
                  <c:v>32362</c:v>
                </c:pt>
                <c:pt idx="353">
                  <c:v>32379</c:v>
                </c:pt>
                <c:pt idx="354">
                  <c:v>32391</c:v>
                </c:pt>
                <c:pt idx="355">
                  <c:v>32401</c:v>
                </c:pt>
                <c:pt idx="356">
                  <c:v>32412</c:v>
                </c:pt>
                <c:pt idx="357">
                  <c:v>32417</c:v>
                </c:pt>
                <c:pt idx="358">
                  <c:v>32427</c:v>
                </c:pt>
                <c:pt idx="359">
                  <c:v>32442</c:v>
                </c:pt>
                <c:pt idx="360">
                  <c:v>32446</c:v>
                </c:pt>
                <c:pt idx="361">
                  <c:v>32456</c:v>
                </c:pt>
                <c:pt idx="362">
                  <c:v>32467</c:v>
                </c:pt>
                <c:pt idx="363">
                  <c:v>32470</c:v>
                </c:pt>
                <c:pt idx="364">
                  <c:v>32466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1A6-4895-88E8-8BBC6CDE478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srf3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Sheet1!$N$2:$N$366</c:f>
              <c:numCache>
                <c:formatCode>General</c:formatCode>
                <c:ptCount val="365"/>
                <c:pt idx="0">
                  <c:v>93638</c:v>
                </c:pt>
                <c:pt idx="1">
                  <c:v>93685</c:v>
                </c:pt>
                <c:pt idx="2">
                  <c:v>93721</c:v>
                </c:pt>
                <c:pt idx="3">
                  <c:v>93767</c:v>
                </c:pt>
                <c:pt idx="4">
                  <c:v>93810</c:v>
                </c:pt>
                <c:pt idx="5">
                  <c:v>93887</c:v>
                </c:pt>
                <c:pt idx="6">
                  <c:v>93910</c:v>
                </c:pt>
                <c:pt idx="7">
                  <c:v>93946</c:v>
                </c:pt>
                <c:pt idx="8">
                  <c:v>93975</c:v>
                </c:pt>
                <c:pt idx="9">
                  <c:v>94019</c:v>
                </c:pt>
                <c:pt idx="10">
                  <c:v>94052</c:v>
                </c:pt>
                <c:pt idx="11">
                  <c:v>94092</c:v>
                </c:pt>
                <c:pt idx="12">
                  <c:v>94137</c:v>
                </c:pt>
                <c:pt idx="13">
                  <c:v>94168</c:v>
                </c:pt>
                <c:pt idx="14">
                  <c:v>94200</c:v>
                </c:pt>
                <c:pt idx="15">
                  <c:v>94226</c:v>
                </c:pt>
                <c:pt idx="16">
                  <c:v>94292</c:v>
                </c:pt>
                <c:pt idx="17">
                  <c:v>94348</c:v>
                </c:pt>
                <c:pt idx="18">
                  <c:v>94414</c:v>
                </c:pt>
                <c:pt idx="19">
                  <c:v>94427</c:v>
                </c:pt>
                <c:pt idx="20">
                  <c:v>94485</c:v>
                </c:pt>
                <c:pt idx="21">
                  <c:v>94540</c:v>
                </c:pt>
                <c:pt idx="22">
                  <c:v>94621</c:v>
                </c:pt>
                <c:pt idx="23">
                  <c:v>94690</c:v>
                </c:pt>
                <c:pt idx="24">
                  <c:v>94768</c:v>
                </c:pt>
                <c:pt idx="25">
                  <c:v>94808</c:v>
                </c:pt>
                <c:pt idx="26">
                  <c:v>94811</c:v>
                </c:pt>
                <c:pt idx="27">
                  <c:v>94868</c:v>
                </c:pt>
                <c:pt idx="28">
                  <c:v>94911</c:v>
                </c:pt>
                <c:pt idx="29">
                  <c:v>94931</c:v>
                </c:pt>
                <c:pt idx="30">
                  <c:v>94991</c:v>
                </c:pt>
                <c:pt idx="31">
                  <c:v>95045</c:v>
                </c:pt>
                <c:pt idx="32">
                  <c:v>95106</c:v>
                </c:pt>
                <c:pt idx="33">
                  <c:v>95184</c:v>
                </c:pt>
                <c:pt idx="34">
                  <c:v>95250</c:v>
                </c:pt>
                <c:pt idx="35">
                  <c:v>95315</c:v>
                </c:pt>
                <c:pt idx="36">
                  <c:v>95369</c:v>
                </c:pt>
                <c:pt idx="37">
                  <c:v>95422</c:v>
                </c:pt>
                <c:pt idx="38">
                  <c:v>95550</c:v>
                </c:pt>
                <c:pt idx="39">
                  <c:v>95591</c:v>
                </c:pt>
                <c:pt idx="40">
                  <c:v>95637</c:v>
                </c:pt>
                <c:pt idx="41">
                  <c:v>95689</c:v>
                </c:pt>
                <c:pt idx="42">
                  <c:v>95743</c:v>
                </c:pt>
                <c:pt idx="43">
                  <c:v>95806</c:v>
                </c:pt>
                <c:pt idx="44">
                  <c:v>95857</c:v>
                </c:pt>
                <c:pt idx="45">
                  <c:v>95920</c:v>
                </c:pt>
                <c:pt idx="46">
                  <c:v>95954</c:v>
                </c:pt>
                <c:pt idx="47">
                  <c:v>96007</c:v>
                </c:pt>
                <c:pt idx="48">
                  <c:v>96032</c:v>
                </c:pt>
                <c:pt idx="49">
                  <c:v>96071</c:v>
                </c:pt>
                <c:pt idx="50">
                  <c:v>96115</c:v>
                </c:pt>
                <c:pt idx="51">
                  <c:v>96152</c:v>
                </c:pt>
                <c:pt idx="52">
                  <c:v>96182</c:v>
                </c:pt>
                <c:pt idx="53">
                  <c:v>96255</c:v>
                </c:pt>
                <c:pt idx="54">
                  <c:v>96276</c:v>
                </c:pt>
                <c:pt idx="55">
                  <c:v>96308</c:v>
                </c:pt>
                <c:pt idx="56">
                  <c:v>96345</c:v>
                </c:pt>
                <c:pt idx="57">
                  <c:v>96376</c:v>
                </c:pt>
                <c:pt idx="58">
                  <c:v>96374</c:v>
                </c:pt>
                <c:pt idx="59">
                  <c:v>96400</c:v>
                </c:pt>
                <c:pt idx="60">
                  <c:v>96560</c:v>
                </c:pt>
                <c:pt idx="61">
                  <c:v>96689</c:v>
                </c:pt>
                <c:pt idx="62">
                  <c:v>96774</c:v>
                </c:pt>
                <c:pt idx="63">
                  <c:v>96891</c:v>
                </c:pt>
                <c:pt idx="64">
                  <c:v>96973</c:v>
                </c:pt>
                <c:pt idx="65">
                  <c:v>97022</c:v>
                </c:pt>
                <c:pt idx="66">
                  <c:v>97106</c:v>
                </c:pt>
                <c:pt idx="67">
                  <c:v>97140</c:v>
                </c:pt>
                <c:pt idx="68">
                  <c:v>97141</c:v>
                </c:pt>
                <c:pt idx="69">
                  <c:v>97211</c:v>
                </c:pt>
                <c:pt idx="70">
                  <c:v>97282</c:v>
                </c:pt>
                <c:pt idx="71">
                  <c:v>97322</c:v>
                </c:pt>
                <c:pt idx="72">
                  <c:v>97396</c:v>
                </c:pt>
                <c:pt idx="73">
                  <c:v>97473</c:v>
                </c:pt>
                <c:pt idx="74">
                  <c:v>97521</c:v>
                </c:pt>
                <c:pt idx="75">
                  <c:v>97601</c:v>
                </c:pt>
                <c:pt idx="76">
                  <c:v>97698</c:v>
                </c:pt>
                <c:pt idx="77">
                  <c:v>97772</c:v>
                </c:pt>
                <c:pt idx="78">
                  <c:v>97803</c:v>
                </c:pt>
                <c:pt idx="79">
                  <c:v>97855</c:v>
                </c:pt>
                <c:pt idx="80">
                  <c:v>97947</c:v>
                </c:pt>
                <c:pt idx="81">
                  <c:v>97979</c:v>
                </c:pt>
                <c:pt idx="82">
                  <c:v>98042</c:v>
                </c:pt>
                <c:pt idx="83">
                  <c:v>98076</c:v>
                </c:pt>
                <c:pt idx="84">
                  <c:v>98137</c:v>
                </c:pt>
                <c:pt idx="85">
                  <c:v>98125</c:v>
                </c:pt>
                <c:pt idx="86">
                  <c:v>98182</c:v>
                </c:pt>
                <c:pt idx="87">
                  <c:v>98207</c:v>
                </c:pt>
                <c:pt idx="88">
                  <c:v>98280</c:v>
                </c:pt>
                <c:pt idx="89">
                  <c:v>98329</c:v>
                </c:pt>
                <c:pt idx="90">
                  <c:v>98392</c:v>
                </c:pt>
                <c:pt idx="91">
                  <c:v>98441</c:v>
                </c:pt>
                <c:pt idx="92">
                  <c:v>98494</c:v>
                </c:pt>
                <c:pt idx="93">
                  <c:v>98542</c:v>
                </c:pt>
                <c:pt idx="94">
                  <c:v>98587</c:v>
                </c:pt>
                <c:pt idx="95">
                  <c:v>98645</c:v>
                </c:pt>
                <c:pt idx="96">
                  <c:v>98699</c:v>
                </c:pt>
                <c:pt idx="97">
                  <c:v>98791</c:v>
                </c:pt>
                <c:pt idx="98">
                  <c:v>98815</c:v>
                </c:pt>
                <c:pt idx="99">
                  <c:v>98975</c:v>
                </c:pt>
                <c:pt idx="100">
                  <c:v>99029</c:v>
                </c:pt>
                <c:pt idx="101">
                  <c:v>99060</c:v>
                </c:pt>
                <c:pt idx="102">
                  <c:v>99096</c:v>
                </c:pt>
                <c:pt idx="103">
                  <c:v>99128</c:v>
                </c:pt>
                <c:pt idx="104">
                  <c:v>99179</c:v>
                </c:pt>
                <c:pt idx="105">
                  <c:v>99218</c:v>
                </c:pt>
                <c:pt idx="106">
                  <c:v>99258</c:v>
                </c:pt>
                <c:pt idx="107">
                  <c:v>99305</c:v>
                </c:pt>
                <c:pt idx="108">
                  <c:v>99349</c:v>
                </c:pt>
                <c:pt idx="109">
                  <c:v>99405</c:v>
                </c:pt>
                <c:pt idx="110">
                  <c:v>99454</c:v>
                </c:pt>
                <c:pt idx="111">
                  <c:v>99465</c:v>
                </c:pt>
                <c:pt idx="112">
                  <c:v>99574</c:v>
                </c:pt>
                <c:pt idx="113">
                  <c:v>99914</c:v>
                </c:pt>
                <c:pt idx="114">
                  <c:v>100042</c:v>
                </c:pt>
                <c:pt idx="115">
                  <c:v>100117</c:v>
                </c:pt>
                <c:pt idx="116">
                  <c:v>100291</c:v>
                </c:pt>
                <c:pt idx="117">
                  <c:v>100367</c:v>
                </c:pt>
                <c:pt idx="118">
                  <c:v>100566</c:v>
                </c:pt>
                <c:pt idx="119">
                  <c:v>100643</c:v>
                </c:pt>
                <c:pt idx="120">
                  <c:v>100737</c:v>
                </c:pt>
                <c:pt idx="121">
                  <c:v>100786</c:v>
                </c:pt>
                <c:pt idx="122">
                  <c:v>100856</c:v>
                </c:pt>
                <c:pt idx="123">
                  <c:v>100939</c:v>
                </c:pt>
                <c:pt idx="124">
                  <c:v>100998</c:v>
                </c:pt>
                <c:pt idx="125">
                  <c:v>101033</c:v>
                </c:pt>
                <c:pt idx="126">
                  <c:v>101067</c:v>
                </c:pt>
                <c:pt idx="127">
                  <c:v>101086</c:v>
                </c:pt>
                <c:pt idx="128">
                  <c:v>101153</c:v>
                </c:pt>
                <c:pt idx="129">
                  <c:v>101216</c:v>
                </c:pt>
                <c:pt idx="130">
                  <c:v>101254</c:v>
                </c:pt>
                <c:pt idx="131">
                  <c:v>101302</c:v>
                </c:pt>
                <c:pt idx="132">
                  <c:v>101341</c:v>
                </c:pt>
                <c:pt idx="133">
                  <c:v>101407</c:v>
                </c:pt>
                <c:pt idx="134">
                  <c:v>101499</c:v>
                </c:pt>
                <c:pt idx="135">
                  <c:v>101554</c:v>
                </c:pt>
                <c:pt idx="136">
                  <c:v>101585</c:v>
                </c:pt>
                <c:pt idx="137">
                  <c:v>101694</c:v>
                </c:pt>
                <c:pt idx="138">
                  <c:v>101740</c:v>
                </c:pt>
                <c:pt idx="139">
                  <c:v>101787</c:v>
                </c:pt>
                <c:pt idx="140">
                  <c:v>101823</c:v>
                </c:pt>
                <c:pt idx="141">
                  <c:v>101846</c:v>
                </c:pt>
                <c:pt idx="142">
                  <c:v>101835</c:v>
                </c:pt>
                <c:pt idx="143">
                  <c:v>101885</c:v>
                </c:pt>
                <c:pt idx="144">
                  <c:v>101911</c:v>
                </c:pt>
                <c:pt idx="145">
                  <c:v>101934</c:v>
                </c:pt>
                <c:pt idx="146">
                  <c:v>101957</c:v>
                </c:pt>
                <c:pt idx="147">
                  <c:v>102070</c:v>
                </c:pt>
                <c:pt idx="148">
                  <c:v>102099</c:v>
                </c:pt>
                <c:pt idx="149">
                  <c:v>102176</c:v>
                </c:pt>
                <c:pt idx="150">
                  <c:v>102208</c:v>
                </c:pt>
                <c:pt idx="151">
                  <c:v>102216</c:v>
                </c:pt>
                <c:pt idx="152">
                  <c:v>102236</c:v>
                </c:pt>
                <c:pt idx="153">
                  <c:v>102308</c:v>
                </c:pt>
                <c:pt idx="154">
                  <c:v>102352</c:v>
                </c:pt>
                <c:pt idx="155">
                  <c:v>102390</c:v>
                </c:pt>
                <c:pt idx="156">
                  <c:v>102414</c:v>
                </c:pt>
                <c:pt idx="157">
                  <c:v>102438</c:v>
                </c:pt>
                <c:pt idx="158">
                  <c:v>102467</c:v>
                </c:pt>
                <c:pt idx="159">
                  <c:v>102520</c:v>
                </c:pt>
                <c:pt idx="160">
                  <c:v>102638</c:v>
                </c:pt>
                <c:pt idx="161">
                  <c:v>102712</c:v>
                </c:pt>
                <c:pt idx="162">
                  <c:v>102741</c:v>
                </c:pt>
                <c:pt idx="163">
                  <c:v>102747</c:v>
                </c:pt>
                <c:pt idx="164">
                  <c:v>102788</c:v>
                </c:pt>
                <c:pt idx="165">
                  <c:v>102811</c:v>
                </c:pt>
                <c:pt idx="166">
                  <c:v>102834</c:v>
                </c:pt>
                <c:pt idx="167">
                  <c:v>102850</c:v>
                </c:pt>
                <c:pt idx="168">
                  <c:v>102878</c:v>
                </c:pt>
                <c:pt idx="169">
                  <c:v>103036</c:v>
                </c:pt>
                <c:pt idx="170">
                  <c:v>103058</c:v>
                </c:pt>
                <c:pt idx="171">
                  <c:v>103097</c:v>
                </c:pt>
                <c:pt idx="172">
                  <c:v>103149</c:v>
                </c:pt>
                <c:pt idx="173">
                  <c:v>103175</c:v>
                </c:pt>
                <c:pt idx="174">
                  <c:v>103203</c:v>
                </c:pt>
                <c:pt idx="175">
                  <c:v>103246</c:v>
                </c:pt>
                <c:pt idx="176">
                  <c:v>103277</c:v>
                </c:pt>
                <c:pt idx="177">
                  <c:v>103310</c:v>
                </c:pt>
                <c:pt idx="178">
                  <c:v>103356</c:v>
                </c:pt>
                <c:pt idx="179">
                  <c:v>103383</c:v>
                </c:pt>
                <c:pt idx="180">
                  <c:v>103425</c:v>
                </c:pt>
                <c:pt idx="181">
                  <c:v>103443</c:v>
                </c:pt>
                <c:pt idx="182">
                  <c:v>103481</c:v>
                </c:pt>
                <c:pt idx="183">
                  <c:v>103489</c:v>
                </c:pt>
                <c:pt idx="184">
                  <c:v>103512</c:v>
                </c:pt>
                <c:pt idx="185">
                  <c:v>103555</c:v>
                </c:pt>
                <c:pt idx="186">
                  <c:v>103568</c:v>
                </c:pt>
                <c:pt idx="187">
                  <c:v>103597</c:v>
                </c:pt>
                <c:pt idx="188">
                  <c:v>103625</c:v>
                </c:pt>
                <c:pt idx="189">
                  <c:v>103648</c:v>
                </c:pt>
                <c:pt idx="190">
                  <c:v>103683</c:v>
                </c:pt>
                <c:pt idx="191">
                  <c:v>103709</c:v>
                </c:pt>
                <c:pt idx="192">
                  <c:v>103726</c:v>
                </c:pt>
                <c:pt idx="193">
                  <c:v>103772</c:v>
                </c:pt>
                <c:pt idx="194">
                  <c:v>103786</c:v>
                </c:pt>
                <c:pt idx="195">
                  <c:v>103798</c:v>
                </c:pt>
                <c:pt idx="196">
                  <c:v>103832</c:v>
                </c:pt>
                <c:pt idx="197">
                  <c:v>103907</c:v>
                </c:pt>
                <c:pt idx="198">
                  <c:v>103951</c:v>
                </c:pt>
                <c:pt idx="199">
                  <c:v>104013</c:v>
                </c:pt>
                <c:pt idx="200">
                  <c:v>104031</c:v>
                </c:pt>
                <c:pt idx="201">
                  <c:v>104057</c:v>
                </c:pt>
                <c:pt idx="202">
                  <c:v>104104</c:v>
                </c:pt>
                <c:pt idx="203">
                  <c:v>104152</c:v>
                </c:pt>
                <c:pt idx="204">
                  <c:v>104182</c:v>
                </c:pt>
                <c:pt idx="205">
                  <c:v>104253</c:v>
                </c:pt>
                <c:pt idx="206">
                  <c:v>104316</c:v>
                </c:pt>
                <c:pt idx="207">
                  <c:v>104365</c:v>
                </c:pt>
                <c:pt idx="208">
                  <c:v>104366</c:v>
                </c:pt>
                <c:pt idx="209">
                  <c:v>104393</c:v>
                </c:pt>
                <c:pt idx="210">
                  <c:v>104415</c:v>
                </c:pt>
                <c:pt idx="211">
                  <c:v>104411</c:v>
                </c:pt>
                <c:pt idx="212">
                  <c:v>104503</c:v>
                </c:pt>
                <c:pt idx="213">
                  <c:v>104548</c:v>
                </c:pt>
                <c:pt idx="214">
                  <c:v>104589</c:v>
                </c:pt>
                <c:pt idx="215">
                  <c:v>104609</c:v>
                </c:pt>
                <c:pt idx="216">
                  <c:v>104623</c:v>
                </c:pt>
                <c:pt idx="217">
                  <c:v>104633</c:v>
                </c:pt>
                <c:pt idx="218">
                  <c:v>104698</c:v>
                </c:pt>
                <c:pt idx="219">
                  <c:v>104758</c:v>
                </c:pt>
                <c:pt idx="220">
                  <c:v>104802</c:v>
                </c:pt>
                <c:pt idx="221">
                  <c:v>104809</c:v>
                </c:pt>
                <c:pt idx="222">
                  <c:v>104839</c:v>
                </c:pt>
                <c:pt idx="223">
                  <c:v>104879</c:v>
                </c:pt>
                <c:pt idx="224">
                  <c:v>104930</c:v>
                </c:pt>
                <c:pt idx="225">
                  <c:v>104959</c:v>
                </c:pt>
                <c:pt idx="226">
                  <c:v>104995</c:v>
                </c:pt>
                <c:pt idx="227">
                  <c:v>105029</c:v>
                </c:pt>
                <c:pt idx="228">
                  <c:v>105024</c:v>
                </c:pt>
                <c:pt idx="229">
                  <c:v>105061</c:v>
                </c:pt>
                <c:pt idx="230">
                  <c:v>105083</c:v>
                </c:pt>
                <c:pt idx="231">
                  <c:v>105096</c:v>
                </c:pt>
                <c:pt idx="232">
                  <c:v>105117</c:v>
                </c:pt>
                <c:pt idx="233">
                  <c:v>105145</c:v>
                </c:pt>
                <c:pt idx="234">
                  <c:v>105196</c:v>
                </c:pt>
                <c:pt idx="235">
                  <c:v>105214</c:v>
                </c:pt>
                <c:pt idx="236">
                  <c:v>105244</c:v>
                </c:pt>
                <c:pt idx="237">
                  <c:v>105261</c:v>
                </c:pt>
                <c:pt idx="238">
                  <c:v>105270</c:v>
                </c:pt>
                <c:pt idx="239">
                  <c:v>105284</c:v>
                </c:pt>
                <c:pt idx="240">
                  <c:v>105291</c:v>
                </c:pt>
                <c:pt idx="241">
                  <c:v>105304</c:v>
                </c:pt>
                <c:pt idx="242">
                  <c:v>105306</c:v>
                </c:pt>
                <c:pt idx="243">
                  <c:v>105322</c:v>
                </c:pt>
                <c:pt idx="244">
                  <c:v>105343</c:v>
                </c:pt>
                <c:pt idx="245">
                  <c:v>105355</c:v>
                </c:pt>
                <c:pt idx="246">
                  <c:v>105375</c:v>
                </c:pt>
                <c:pt idx="247">
                  <c:v>105372</c:v>
                </c:pt>
                <c:pt idx="248">
                  <c:v>105379</c:v>
                </c:pt>
                <c:pt idx="249">
                  <c:v>105404</c:v>
                </c:pt>
                <c:pt idx="250">
                  <c:v>105429</c:v>
                </c:pt>
                <c:pt idx="251">
                  <c:v>105460</c:v>
                </c:pt>
                <c:pt idx="252">
                  <c:v>105472</c:v>
                </c:pt>
                <c:pt idx="253">
                  <c:v>105473</c:v>
                </c:pt>
                <c:pt idx="254">
                  <c:v>105473</c:v>
                </c:pt>
                <c:pt idx="255">
                  <c:v>105498</c:v>
                </c:pt>
                <c:pt idx="256">
                  <c:v>105498</c:v>
                </c:pt>
                <c:pt idx="257">
                  <c:v>105507</c:v>
                </c:pt>
                <c:pt idx="258">
                  <c:v>105536</c:v>
                </c:pt>
                <c:pt idx="259">
                  <c:v>105564</c:v>
                </c:pt>
                <c:pt idx="260">
                  <c:v>105569</c:v>
                </c:pt>
                <c:pt idx="261">
                  <c:v>105585</c:v>
                </c:pt>
                <c:pt idx="262">
                  <c:v>105594</c:v>
                </c:pt>
                <c:pt idx="263">
                  <c:v>105617</c:v>
                </c:pt>
                <c:pt idx="264">
                  <c:v>105649</c:v>
                </c:pt>
                <c:pt idx="265">
                  <c:v>105663</c:v>
                </c:pt>
                <c:pt idx="266">
                  <c:v>105688</c:v>
                </c:pt>
                <c:pt idx="267">
                  <c:v>105700</c:v>
                </c:pt>
                <c:pt idx="268">
                  <c:v>105726</c:v>
                </c:pt>
                <c:pt idx="269">
                  <c:v>105757</c:v>
                </c:pt>
                <c:pt idx="270">
                  <c:v>105771</c:v>
                </c:pt>
                <c:pt idx="271">
                  <c:v>105878</c:v>
                </c:pt>
                <c:pt idx="272">
                  <c:v>105921</c:v>
                </c:pt>
                <c:pt idx="273">
                  <c:v>105951</c:v>
                </c:pt>
                <c:pt idx="274">
                  <c:v>105995</c:v>
                </c:pt>
                <c:pt idx="275">
                  <c:v>106074</c:v>
                </c:pt>
                <c:pt idx="276">
                  <c:v>106114</c:v>
                </c:pt>
                <c:pt idx="277">
                  <c:v>106137</c:v>
                </c:pt>
                <c:pt idx="278">
                  <c:v>106178</c:v>
                </c:pt>
                <c:pt idx="279">
                  <c:v>106183</c:v>
                </c:pt>
                <c:pt idx="280">
                  <c:v>106221</c:v>
                </c:pt>
                <c:pt idx="281">
                  <c:v>106246</c:v>
                </c:pt>
                <c:pt idx="282">
                  <c:v>106271</c:v>
                </c:pt>
                <c:pt idx="283">
                  <c:v>106279</c:v>
                </c:pt>
                <c:pt idx="284">
                  <c:v>106299</c:v>
                </c:pt>
                <c:pt idx="285">
                  <c:v>106373</c:v>
                </c:pt>
                <c:pt idx="286">
                  <c:v>106487</c:v>
                </c:pt>
                <c:pt idx="287">
                  <c:v>106558</c:v>
                </c:pt>
                <c:pt idx="288">
                  <c:v>106537</c:v>
                </c:pt>
                <c:pt idx="289">
                  <c:v>106369</c:v>
                </c:pt>
                <c:pt idx="290">
                  <c:v>106585</c:v>
                </c:pt>
                <c:pt idx="291">
                  <c:v>106609</c:v>
                </c:pt>
                <c:pt idx="292">
                  <c:v>106669</c:v>
                </c:pt>
                <c:pt idx="293">
                  <c:v>106680</c:v>
                </c:pt>
                <c:pt idx="294">
                  <c:v>106731</c:v>
                </c:pt>
                <c:pt idx="295">
                  <c:v>106793</c:v>
                </c:pt>
                <c:pt idx="296">
                  <c:v>106813</c:v>
                </c:pt>
                <c:pt idx="297">
                  <c:v>106870</c:v>
                </c:pt>
                <c:pt idx="298">
                  <c:v>106868</c:v>
                </c:pt>
                <c:pt idx="299">
                  <c:v>106895</c:v>
                </c:pt>
                <c:pt idx="300">
                  <c:v>106964</c:v>
                </c:pt>
                <c:pt idx="301">
                  <c:v>107004</c:v>
                </c:pt>
                <c:pt idx="302">
                  <c:v>107022</c:v>
                </c:pt>
                <c:pt idx="303">
                  <c:v>107039</c:v>
                </c:pt>
                <c:pt idx="304">
                  <c:v>107036</c:v>
                </c:pt>
                <c:pt idx="305">
                  <c:v>107043</c:v>
                </c:pt>
                <c:pt idx="306">
                  <c:v>107089</c:v>
                </c:pt>
                <c:pt idx="307">
                  <c:v>107111</c:v>
                </c:pt>
                <c:pt idx="308">
                  <c:v>107148</c:v>
                </c:pt>
                <c:pt idx="309">
                  <c:v>107179</c:v>
                </c:pt>
                <c:pt idx="310">
                  <c:v>107204</c:v>
                </c:pt>
                <c:pt idx="311">
                  <c:v>107212</c:v>
                </c:pt>
                <c:pt idx="312">
                  <c:v>107234</c:v>
                </c:pt>
                <c:pt idx="313">
                  <c:v>107277</c:v>
                </c:pt>
                <c:pt idx="314">
                  <c:v>107292</c:v>
                </c:pt>
                <c:pt idx="315">
                  <c:v>107331</c:v>
                </c:pt>
                <c:pt idx="316">
                  <c:v>107367</c:v>
                </c:pt>
                <c:pt idx="317">
                  <c:v>107355</c:v>
                </c:pt>
                <c:pt idx="318">
                  <c:v>107375</c:v>
                </c:pt>
                <c:pt idx="319">
                  <c:v>107417</c:v>
                </c:pt>
                <c:pt idx="320">
                  <c:v>107456</c:v>
                </c:pt>
                <c:pt idx="321">
                  <c:v>107487</c:v>
                </c:pt>
                <c:pt idx="322">
                  <c:v>107526</c:v>
                </c:pt>
                <c:pt idx="323">
                  <c:v>107552</c:v>
                </c:pt>
                <c:pt idx="324">
                  <c:v>107587</c:v>
                </c:pt>
                <c:pt idx="325">
                  <c:v>107616</c:v>
                </c:pt>
                <c:pt idx="326">
                  <c:v>107627</c:v>
                </c:pt>
                <c:pt idx="327">
                  <c:v>107635</c:v>
                </c:pt>
                <c:pt idx="328">
                  <c:v>107668</c:v>
                </c:pt>
                <c:pt idx="329">
                  <c:v>107680</c:v>
                </c:pt>
                <c:pt idx="330">
                  <c:v>107661</c:v>
                </c:pt>
                <c:pt idx="331">
                  <c:v>107687</c:v>
                </c:pt>
                <c:pt idx="332">
                  <c:v>107698</c:v>
                </c:pt>
                <c:pt idx="333">
                  <c:v>107733</c:v>
                </c:pt>
                <c:pt idx="334">
                  <c:v>107753</c:v>
                </c:pt>
                <c:pt idx="335">
                  <c:v>107782</c:v>
                </c:pt>
                <c:pt idx="336">
                  <c:v>107781</c:v>
                </c:pt>
                <c:pt idx="337">
                  <c:v>107788</c:v>
                </c:pt>
                <c:pt idx="338">
                  <c:v>107809</c:v>
                </c:pt>
                <c:pt idx="339">
                  <c:v>107824</c:v>
                </c:pt>
                <c:pt idx="340">
                  <c:v>107840</c:v>
                </c:pt>
                <c:pt idx="341">
                  <c:v>107869</c:v>
                </c:pt>
                <c:pt idx="342">
                  <c:v>107876</c:v>
                </c:pt>
                <c:pt idx="343">
                  <c:v>107875</c:v>
                </c:pt>
                <c:pt idx="344">
                  <c:v>107895</c:v>
                </c:pt>
                <c:pt idx="345">
                  <c:v>107929</c:v>
                </c:pt>
                <c:pt idx="346">
                  <c:v>107943</c:v>
                </c:pt>
                <c:pt idx="347">
                  <c:v>107917</c:v>
                </c:pt>
                <c:pt idx="348">
                  <c:v>107917</c:v>
                </c:pt>
                <c:pt idx="349">
                  <c:v>107938</c:v>
                </c:pt>
                <c:pt idx="350">
                  <c:v>107965</c:v>
                </c:pt>
                <c:pt idx="351">
                  <c:v>107981</c:v>
                </c:pt>
                <c:pt idx="352">
                  <c:v>107983</c:v>
                </c:pt>
                <c:pt idx="353">
                  <c:v>107983</c:v>
                </c:pt>
                <c:pt idx="354">
                  <c:v>107998</c:v>
                </c:pt>
                <c:pt idx="355">
                  <c:v>108042</c:v>
                </c:pt>
                <c:pt idx="356">
                  <c:v>108042</c:v>
                </c:pt>
                <c:pt idx="357">
                  <c:v>108033</c:v>
                </c:pt>
                <c:pt idx="358">
                  <c:v>108038</c:v>
                </c:pt>
                <c:pt idx="359">
                  <c:v>108035</c:v>
                </c:pt>
                <c:pt idx="360">
                  <c:v>108044</c:v>
                </c:pt>
                <c:pt idx="361">
                  <c:v>108040</c:v>
                </c:pt>
                <c:pt idx="362">
                  <c:v>108264</c:v>
                </c:pt>
                <c:pt idx="363">
                  <c:v>108296</c:v>
                </c:pt>
                <c:pt idx="364">
                  <c:v>108310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1A6-4895-88E8-8BBC6CDE478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srfnews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01.10.2020</c:v>
                </c:pt>
                <c:pt idx="1">
                  <c:v>02.10.2020</c:v>
                </c:pt>
                <c:pt idx="2">
                  <c:v>03.10.2020</c:v>
                </c:pt>
                <c:pt idx="3">
                  <c:v>04.10.2020</c:v>
                </c:pt>
                <c:pt idx="4">
                  <c:v>05.10.2020</c:v>
                </c:pt>
                <c:pt idx="5">
                  <c:v>06.10.2020</c:v>
                </c:pt>
                <c:pt idx="6">
                  <c:v>07.10.2020</c:v>
                </c:pt>
                <c:pt idx="7">
                  <c:v>08.10.2020</c:v>
                </c:pt>
                <c:pt idx="8">
                  <c:v>09.10.2020</c:v>
                </c:pt>
                <c:pt idx="9">
                  <c:v>10.10.2020</c:v>
                </c:pt>
                <c:pt idx="10">
                  <c:v>11.10.2020</c:v>
                </c:pt>
                <c:pt idx="11">
                  <c:v>12.10.2020</c:v>
                </c:pt>
                <c:pt idx="12">
                  <c:v>13.10.2020</c:v>
                </c:pt>
                <c:pt idx="13">
                  <c:v>14.10.2020</c:v>
                </c:pt>
                <c:pt idx="14">
                  <c:v>15.10.2020</c:v>
                </c:pt>
                <c:pt idx="15">
                  <c:v>16.10.2020</c:v>
                </c:pt>
                <c:pt idx="16">
                  <c:v>17.10.2020</c:v>
                </c:pt>
                <c:pt idx="17">
                  <c:v>18.10.2020</c:v>
                </c:pt>
                <c:pt idx="18">
                  <c:v>19.10.2020</c:v>
                </c:pt>
                <c:pt idx="19">
                  <c:v>20.10.2020</c:v>
                </c:pt>
                <c:pt idx="20">
                  <c:v>21.10.2020</c:v>
                </c:pt>
                <c:pt idx="21">
                  <c:v>22.10.2020</c:v>
                </c:pt>
                <c:pt idx="22">
                  <c:v>23.10.2020</c:v>
                </c:pt>
                <c:pt idx="23">
                  <c:v>24.10.2020</c:v>
                </c:pt>
                <c:pt idx="24">
                  <c:v>25.10.2020</c:v>
                </c:pt>
                <c:pt idx="25">
                  <c:v>26.10.2020</c:v>
                </c:pt>
                <c:pt idx="26">
                  <c:v>27.10.2020</c:v>
                </c:pt>
                <c:pt idx="27">
                  <c:v>28.10.2020</c:v>
                </c:pt>
                <c:pt idx="28">
                  <c:v>29.10.2020</c:v>
                </c:pt>
                <c:pt idx="29">
                  <c:v>30.10.2020</c:v>
                </c:pt>
                <c:pt idx="30">
                  <c:v>31.10.2020</c:v>
                </c:pt>
                <c:pt idx="31">
                  <c:v>01.11.2020</c:v>
                </c:pt>
                <c:pt idx="32">
                  <c:v>02.11.2020</c:v>
                </c:pt>
                <c:pt idx="33">
                  <c:v>03.11.2020</c:v>
                </c:pt>
                <c:pt idx="34">
                  <c:v>04.11.2020</c:v>
                </c:pt>
                <c:pt idx="35">
                  <c:v>05.11.2020</c:v>
                </c:pt>
                <c:pt idx="36">
                  <c:v>06.11.2020</c:v>
                </c:pt>
                <c:pt idx="37">
                  <c:v>07.11.2020</c:v>
                </c:pt>
                <c:pt idx="38">
                  <c:v>08.11.2020</c:v>
                </c:pt>
                <c:pt idx="39">
                  <c:v>09.11.2020</c:v>
                </c:pt>
                <c:pt idx="40">
                  <c:v>10.11.2020</c:v>
                </c:pt>
                <c:pt idx="41">
                  <c:v>11.11.2020</c:v>
                </c:pt>
                <c:pt idx="42">
                  <c:v>12.11.2020</c:v>
                </c:pt>
                <c:pt idx="43">
                  <c:v>13.11.2020</c:v>
                </c:pt>
                <c:pt idx="44">
                  <c:v>14.11.2020</c:v>
                </c:pt>
                <c:pt idx="45">
                  <c:v>15.11.2020</c:v>
                </c:pt>
                <c:pt idx="46">
                  <c:v>16.11.2020</c:v>
                </c:pt>
                <c:pt idx="47">
                  <c:v>17.11.2020</c:v>
                </c:pt>
                <c:pt idx="48">
                  <c:v>18.11.2020</c:v>
                </c:pt>
                <c:pt idx="49">
                  <c:v>19.11.2020</c:v>
                </c:pt>
                <c:pt idx="50">
                  <c:v>20.11.2020</c:v>
                </c:pt>
                <c:pt idx="51">
                  <c:v>21.11.2020</c:v>
                </c:pt>
                <c:pt idx="52">
                  <c:v>22.11.2020</c:v>
                </c:pt>
                <c:pt idx="53">
                  <c:v>23.11.2020</c:v>
                </c:pt>
                <c:pt idx="54">
                  <c:v>24.11.2020</c:v>
                </c:pt>
                <c:pt idx="55">
                  <c:v>25.11.2020</c:v>
                </c:pt>
                <c:pt idx="56">
                  <c:v>26.11.2020</c:v>
                </c:pt>
                <c:pt idx="57">
                  <c:v>27.11.2020</c:v>
                </c:pt>
                <c:pt idx="58">
                  <c:v>28.11.2020</c:v>
                </c:pt>
                <c:pt idx="59">
                  <c:v>29.11.2020</c:v>
                </c:pt>
                <c:pt idx="60">
                  <c:v>30.11.2020</c:v>
                </c:pt>
                <c:pt idx="61">
                  <c:v>01.12.2020</c:v>
                </c:pt>
                <c:pt idx="62">
                  <c:v>02.12.2020</c:v>
                </c:pt>
                <c:pt idx="63">
                  <c:v>03.12.2020</c:v>
                </c:pt>
                <c:pt idx="64">
                  <c:v>04.12.2020</c:v>
                </c:pt>
                <c:pt idx="65">
                  <c:v>05.12.2020</c:v>
                </c:pt>
                <c:pt idx="66">
                  <c:v>06.12.2020</c:v>
                </c:pt>
                <c:pt idx="67">
                  <c:v>07.12.2020</c:v>
                </c:pt>
                <c:pt idx="68">
                  <c:v>08.12.2020</c:v>
                </c:pt>
                <c:pt idx="69">
                  <c:v>09.12.2020</c:v>
                </c:pt>
                <c:pt idx="70">
                  <c:v>10.12.2020</c:v>
                </c:pt>
                <c:pt idx="71">
                  <c:v>11.12.2020</c:v>
                </c:pt>
                <c:pt idx="72">
                  <c:v>12.12.2020</c:v>
                </c:pt>
                <c:pt idx="73">
                  <c:v>13.12.2020</c:v>
                </c:pt>
                <c:pt idx="74">
                  <c:v>14.12.2020</c:v>
                </c:pt>
                <c:pt idx="75">
                  <c:v>15.12.2020</c:v>
                </c:pt>
                <c:pt idx="76">
                  <c:v>16.12.2020</c:v>
                </c:pt>
                <c:pt idx="77">
                  <c:v>17.12.2020</c:v>
                </c:pt>
                <c:pt idx="78">
                  <c:v>18.12.2020</c:v>
                </c:pt>
                <c:pt idx="79">
                  <c:v>19.12.2020</c:v>
                </c:pt>
                <c:pt idx="80">
                  <c:v>20.12.2020</c:v>
                </c:pt>
                <c:pt idx="81">
                  <c:v>21.12.2020</c:v>
                </c:pt>
                <c:pt idx="82">
                  <c:v>22.12.2020</c:v>
                </c:pt>
                <c:pt idx="83">
                  <c:v>23.12.2020</c:v>
                </c:pt>
                <c:pt idx="84">
                  <c:v>24.12.2020</c:v>
                </c:pt>
                <c:pt idx="85">
                  <c:v>25.12.2020</c:v>
                </c:pt>
                <c:pt idx="86">
                  <c:v>26.12.2020</c:v>
                </c:pt>
                <c:pt idx="87">
                  <c:v>27.12.2020</c:v>
                </c:pt>
                <c:pt idx="88">
                  <c:v>28.12.2020</c:v>
                </c:pt>
                <c:pt idx="89">
                  <c:v>29.12.2020</c:v>
                </c:pt>
                <c:pt idx="90">
                  <c:v>30.12.2020</c:v>
                </c:pt>
                <c:pt idx="91">
                  <c:v>31.12.2020</c:v>
                </c:pt>
                <c:pt idx="92">
                  <c:v>01.01.2021</c:v>
                </c:pt>
                <c:pt idx="93">
                  <c:v>02.01.2021</c:v>
                </c:pt>
                <c:pt idx="94">
                  <c:v>03.01.2021</c:v>
                </c:pt>
                <c:pt idx="95">
                  <c:v>04.01.2021</c:v>
                </c:pt>
                <c:pt idx="96">
                  <c:v>05.01.2021</c:v>
                </c:pt>
                <c:pt idx="97">
                  <c:v>06.01.2021</c:v>
                </c:pt>
                <c:pt idx="98">
                  <c:v>07.01.2021</c:v>
                </c:pt>
                <c:pt idx="99">
                  <c:v>08.01.2021</c:v>
                </c:pt>
                <c:pt idx="100">
                  <c:v>09.01.2021</c:v>
                </c:pt>
                <c:pt idx="101">
                  <c:v>10.01.2021</c:v>
                </c:pt>
                <c:pt idx="102">
                  <c:v>11.01.2021</c:v>
                </c:pt>
                <c:pt idx="103">
                  <c:v>12.01.2021</c:v>
                </c:pt>
                <c:pt idx="104">
                  <c:v>13.01.2021</c:v>
                </c:pt>
                <c:pt idx="105">
                  <c:v>14.01.2021</c:v>
                </c:pt>
                <c:pt idx="106">
                  <c:v>15.01.2021</c:v>
                </c:pt>
                <c:pt idx="107">
                  <c:v>16.01.2021</c:v>
                </c:pt>
                <c:pt idx="108">
                  <c:v>17.01.2021</c:v>
                </c:pt>
                <c:pt idx="109">
                  <c:v>18.01.2021</c:v>
                </c:pt>
                <c:pt idx="110">
                  <c:v>19.01.2021</c:v>
                </c:pt>
                <c:pt idx="111">
                  <c:v>20.01.2021</c:v>
                </c:pt>
                <c:pt idx="112">
                  <c:v>21.01.2021</c:v>
                </c:pt>
                <c:pt idx="113">
                  <c:v>22.01.2021</c:v>
                </c:pt>
                <c:pt idx="114">
                  <c:v>23.01.2021</c:v>
                </c:pt>
                <c:pt idx="115">
                  <c:v>24.01.2021</c:v>
                </c:pt>
                <c:pt idx="116">
                  <c:v>25.01.2021</c:v>
                </c:pt>
                <c:pt idx="117">
                  <c:v>26.01.2021</c:v>
                </c:pt>
                <c:pt idx="118">
                  <c:v>27.01.2021</c:v>
                </c:pt>
                <c:pt idx="119">
                  <c:v>28.01.2021</c:v>
                </c:pt>
                <c:pt idx="120">
                  <c:v>29.01.2021</c:v>
                </c:pt>
                <c:pt idx="121">
                  <c:v>30.01.2021</c:v>
                </c:pt>
                <c:pt idx="122">
                  <c:v>31.01.2021</c:v>
                </c:pt>
                <c:pt idx="123">
                  <c:v>01.02.2021</c:v>
                </c:pt>
                <c:pt idx="124">
                  <c:v>02.02.2021</c:v>
                </c:pt>
                <c:pt idx="125">
                  <c:v>03.02.2021</c:v>
                </c:pt>
                <c:pt idx="126">
                  <c:v>04.02.2021</c:v>
                </c:pt>
                <c:pt idx="127">
                  <c:v>05.02.2021</c:v>
                </c:pt>
                <c:pt idx="128">
                  <c:v>06.02.2021</c:v>
                </c:pt>
                <c:pt idx="129">
                  <c:v>07.02.2021</c:v>
                </c:pt>
                <c:pt idx="130">
                  <c:v>08.02.2021</c:v>
                </c:pt>
                <c:pt idx="131">
                  <c:v>09.02.2021</c:v>
                </c:pt>
                <c:pt idx="132">
                  <c:v>10.02.2021</c:v>
                </c:pt>
                <c:pt idx="133">
                  <c:v>11.02.2021</c:v>
                </c:pt>
                <c:pt idx="134">
                  <c:v>12.02.2021</c:v>
                </c:pt>
                <c:pt idx="135">
                  <c:v>13.02.2021</c:v>
                </c:pt>
                <c:pt idx="136">
                  <c:v>14.02.2021</c:v>
                </c:pt>
                <c:pt idx="137">
                  <c:v>15.02.2021</c:v>
                </c:pt>
                <c:pt idx="138">
                  <c:v>16.02.2021</c:v>
                </c:pt>
                <c:pt idx="139">
                  <c:v>17.02.2021</c:v>
                </c:pt>
                <c:pt idx="140">
                  <c:v>18.02.2021</c:v>
                </c:pt>
                <c:pt idx="141">
                  <c:v>19.02.2021</c:v>
                </c:pt>
                <c:pt idx="142">
                  <c:v>20.02.2021</c:v>
                </c:pt>
                <c:pt idx="143">
                  <c:v>21.02.2021</c:v>
                </c:pt>
                <c:pt idx="144">
                  <c:v>22.02.2021</c:v>
                </c:pt>
                <c:pt idx="145">
                  <c:v>23.02.2021</c:v>
                </c:pt>
                <c:pt idx="146">
                  <c:v>24.02.2021</c:v>
                </c:pt>
                <c:pt idx="147">
                  <c:v>25.02.2021</c:v>
                </c:pt>
                <c:pt idx="148">
                  <c:v>26.02.2021</c:v>
                </c:pt>
                <c:pt idx="149">
                  <c:v>27.02.2021</c:v>
                </c:pt>
                <c:pt idx="150">
                  <c:v>28.02.2021</c:v>
                </c:pt>
                <c:pt idx="151">
                  <c:v>01.03.2021</c:v>
                </c:pt>
                <c:pt idx="152">
                  <c:v>02.03.2021</c:v>
                </c:pt>
                <c:pt idx="153">
                  <c:v>03.03.2021</c:v>
                </c:pt>
                <c:pt idx="154">
                  <c:v>04.03.2021</c:v>
                </c:pt>
                <c:pt idx="155">
                  <c:v>05.03.2021</c:v>
                </c:pt>
                <c:pt idx="156">
                  <c:v>06.03.2021</c:v>
                </c:pt>
                <c:pt idx="157">
                  <c:v>07.03.2021</c:v>
                </c:pt>
                <c:pt idx="158">
                  <c:v>08.03.2021</c:v>
                </c:pt>
                <c:pt idx="159">
                  <c:v>09.03.2021</c:v>
                </c:pt>
                <c:pt idx="160">
                  <c:v>10.03.2021</c:v>
                </c:pt>
                <c:pt idx="161">
                  <c:v>11.03.2021</c:v>
                </c:pt>
                <c:pt idx="162">
                  <c:v>12.03.2021</c:v>
                </c:pt>
                <c:pt idx="163">
                  <c:v>13.03.2021</c:v>
                </c:pt>
                <c:pt idx="164">
                  <c:v>14.03.2021</c:v>
                </c:pt>
                <c:pt idx="165">
                  <c:v>15.03.2021</c:v>
                </c:pt>
                <c:pt idx="166">
                  <c:v>16.03.2021</c:v>
                </c:pt>
                <c:pt idx="167">
                  <c:v>17.03.2021</c:v>
                </c:pt>
                <c:pt idx="168">
                  <c:v>18.03.2021</c:v>
                </c:pt>
                <c:pt idx="169">
                  <c:v>19.03.2021</c:v>
                </c:pt>
                <c:pt idx="170">
                  <c:v>20.03.2021</c:v>
                </c:pt>
                <c:pt idx="171">
                  <c:v>21.03.2021</c:v>
                </c:pt>
                <c:pt idx="172">
                  <c:v>22.03.2021</c:v>
                </c:pt>
                <c:pt idx="173">
                  <c:v>23.03.2021</c:v>
                </c:pt>
                <c:pt idx="174">
                  <c:v>24.03.2021</c:v>
                </c:pt>
                <c:pt idx="175">
                  <c:v>25.03.2021</c:v>
                </c:pt>
                <c:pt idx="176">
                  <c:v>26.03.2021</c:v>
                </c:pt>
                <c:pt idx="177">
                  <c:v>27.03.2021</c:v>
                </c:pt>
                <c:pt idx="178">
                  <c:v>28.03.2021</c:v>
                </c:pt>
                <c:pt idx="179">
                  <c:v>29.03.2021</c:v>
                </c:pt>
                <c:pt idx="180">
                  <c:v>30.03.2021</c:v>
                </c:pt>
                <c:pt idx="181">
                  <c:v>31.03.2021</c:v>
                </c:pt>
                <c:pt idx="182">
                  <c:v>01.04.2021</c:v>
                </c:pt>
                <c:pt idx="183">
                  <c:v>02.04.2021</c:v>
                </c:pt>
                <c:pt idx="184">
                  <c:v>03.04.2021</c:v>
                </c:pt>
                <c:pt idx="185">
                  <c:v>04.04.2021</c:v>
                </c:pt>
                <c:pt idx="186">
                  <c:v>05.04.2021</c:v>
                </c:pt>
                <c:pt idx="187">
                  <c:v>06.04.2021</c:v>
                </c:pt>
                <c:pt idx="188">
                  <c:v>07.04.2021</c:v>
                </c:pt>
                <c:pt idx="189">
                  <c:v>08.04.2021</c:v>
                </c:pt>
                <c:pt idx="190">
                  <c:v>09.04.2021</c:v>
                </c:pt>
                <c:pt idx="191">
                  <c:v>10.04.2021</c:v>
                </c:pt>
                <c:pt idx="192">
                  <c:v>11.04.2021</c:v>
                </c:pt>
                <c:pt idx="193">
                  <c:v>12.04.2021</c:v>
                </c:pt>
                <c:pt idx="194">
                  <c:v>13.04.2021</c:v>
                </c:pt>
                <c:pt idx="195">
                  <c:v>14.04.2021</c:v>
                </c:pt>
                <c:pt idx="196">
                  <c:v>15.04.2021</c:v>
                </c:pt>
                <c:pt idx="197">
                  <c:v>16.04.2021</c:v>
                </c:pt>
                <c:pt idx="198">
                  <c:v>17.04.2021</c:v>
                </c:pt>
                <c:pt idx="199">
                  <c:v>18.04.2021</c:v>
                </c:pt>
                <c:pt idx="200">
                  <c:v>19.04.2021</c:v>
                </c:pt>
                <c:pt idx="201">
                  <c:v>20.04.2021</c:v>
                </c:pt>
                <c:pt idx="202">
                  <c:v>21.04.2021</c:v>
                </c:pt>
                <c:pt idx="203">
                  <c:v>22.04.2021</c:v>
                </c:pt>
                <c:pt idx="204">
                  <c:v>23.04.2021</c:v>
                </c:pt>
                <c:pt idx="205">
                  <c:v>24.04.2021</c:v>
                </c:pt>
                <c:pt idx="206">
                  <c:v>25.04.2021</c:v>
                </c:pt>
                <c:pt idx="207">
                  <c:v>26.04.2021</c:v>
                </c:pt>
                <c:pt idx="208">
                  <c:v>27.04.2021</c:v>
                </c:pt>
                <c:pt idx="209">
                  <c:v>28.04.2021</c:v>
                </c:pt>
                <c:pt idx="210">
                  <c:v>29.04.2021</c:v>
                </c:pt>
                <c:pt idx="211">
                  <c:v>30.04.2021</c:v>
                </c:pt>
                <c:pt idx="212">
                  <c:v>01.05.2021</c:v>
                </c:pt>
                <c:pt idx="213">
                  <c:v>02.05.2021</c:v>
                </c:pt>
                <c:pt idx="214">
                  <c:v>03.05.2021</c:v>
                </c:pt>
                <c:pt idx="215">
                  <c:v>04.05.2021</c:v>
                </c:pt>
                <c:pt idx="216">
                  <c:v>05.05.2021</c:v>
                </c:pt>
                <c:pt idx="217">
                  <c:v>06.05.2021</c:v>
                </c:pt>
                <c:pt idx="218">
                  <c:v>07.05.2021</c:v>
                </c:pt>
                <c:pt idx="219">
                  <c:v>08.05.2021</c:v>
                </c:pt>
                <c:pt idx="220">
                  <c:v>09.05.2021</c:v>
                </c:pt>
                <c:pt idx="221">
                  <c:v>10.05.2021</c:v>
                </c:pt>
                <c:pt idx="222">
                  <c:v>11.05.2021</c:v>
                </c:pt>
                <c:pt idx="223">
                  <c:v>12.05.2021</c:v>
                </c:pt>
                <c:pt idx="224">
                  <c:v>13.05.2021</c:v>
                </c:pt>
                <c:pt idx="225">
                  <c:v>14.05.2021</c:v>
                </c:pt>
                <c:pt idx="226">
                  <c:v>15.05.2021</c:v>
                </c:pt>
                <c:pt idx="227">
                  <c:v>16.05.2021</c:v>
                </c:pt>
                <c:pt idx="228">
                  <c:v>17.05.2021</c:v>
                </c:pt>
                <c:pt idx="229">
                  <c:v>18.05.2021</c:v>
                </c:pt>
                <c:pt idx="230">
                  <c:v>19.05.2021</c:v>
                </c:pt>
                <c:pt idx="231">
                  <c:v>20.05.2021</c:v>
                </c:pt>
                <c:pt idx="232">
                  <c:v>21.05.2021</c:v>
                </c:pt>
                <c:pt idx="233">
                  <c:v>22.05.2021</c:v>
                </c:pt>
                <c:pt idx="234">
                  <c:v>23.05.2021</c:v>
                </c:pt>
                <c:pt idx="235">
                  <c:v>24.05.2021</c:v>
                </c:pt>
                <c:pt idx="236">
                  <c:v>25.05.2021</c:v>
                </c:pt>
                <c:pt idx="237">
                  <c:v>26.05.2021</c:v>
                </c:pt>
                <c:pt idx="238">
                  <c:v>27.05.2021</c:v>
                </c:pt>
                <c:pt idx="239">
                  <c:v>28.05.2021</c:v>
                </c:pt>
                <c:pt idx="240">
                  <c:v>29.05.2021</c:v>
                </c:pt>
                <c:pt idx="241">
                  <c:v>30.05.2021</c:v>
                </c:pt>
                <c:pt idx="242">
                  <c:v>31.05.2021</c:v>
                </c:pt>
                <c:pt idx="243">
                  <c:v>01.06.2021</c:v>
                </c:pt>
                <c:pt idx="244">
                  <c:v>02.06.2021</c:v>
                </c:pt>
                <c:pt idx="245">
                  <c:v>03.06.2021</c:v>
                </c:pt>
                <c:pt idx="246">
                  <c:v>04.06.2021</c:v>
                </c:pt>
                <c:pt idx="247">
                  <c:v>05.06.2021</c:v>
                </c:pt>
                <c:pt idx="248">
                  <c:v>06.06.2021</c:v>
                </c:pt>
                <c:pt idx="249">
                  <c:v>07.06.2021</c:v>
                </c:pt>
                <c:pt idx="250">
                  <c:v>08.06.2021</c:v>
                </c:pt>
                <c:pt idx="251">
                  <c:v>09.06.2021</c:v>
                </c:pt>
                <c:pt idx="252">
                  <c:v>10.06.2021</c:v>
                </c:pt>
                <c:pt idx="253">
                  <c:v>11.06.2021</c:v>
                </c:pt>
                <c:pt idx="254">
                  <c:v>12.06.2021</c:v>
                </c:pt>
                <c:pt idx="255">
                  <c:v>13.06.2021</c:v>
                </c:pt>
                <c:pt idx="256">
                  <c:v>14.06.2021</c:v>
                </c:pt>
                <c:pt idx="257">
                  <c:v>15.06.2021</c:v>
                </c:pt>
                <c:pt idx="258">
                  <c:v>16.06.2021</c:v>
                </c:pt>
                <c:pt idx="259">
                  <c:v>17.06.2021</c:v>
                </c:pt>
                <c:pt idx="260">
                  <c:v>18.06.2021</c:v>
                </c:pt>
                <c:pt idx="261">
                  <c:v>19.06.2021</c:v>
                </c:pt>
                <c:pt idx="262">
                  <c:v>20.06.2021</c:v>
                </c:pt>
                <c:pt idx="263">
                  <c:v>21.06.2021</c:v>
                </c:pt>
                <c:pt idx="264">
                  <c:v>22.06.2021</c:v>
                </c:pt>
                <c:pt idx="265">
                  <c:v>23.06.2021</c:v>
                </c:pt>
                <c:pt idx="266">
                  <c:v>24.06.2021</c:v>
                </c:pt>
                <c:pt idx="267">
                  <c:v>25.06.2021</c:v>
                </c:pt>
                <c:pt idx="268">
                  <c:v>26.06.2021</c:v>
                </c:pt>
                <c:pt idx="269">
                  <c:v>27.06.2021</c:v>
                </c:pt>
                <c:pt idx="270">
                  <c:v>28.06.2021</c:v>
                </c:pt>
                <c:pt idx="271">
                  <c:v>29.06.2021</c:v>
                </c:pt>
                <c:pt idx="272">
                  <c:v>30.06.2021</c:v>
                </c:pt>
                <c:pt idx="273">
                  <c:v>01.07.2021</c:v>
                </c:pt>
                <c:pt idx="274">
                  <c:v>02.07.2021</c:v>
                </c:pt>
                <c:pt idx="275">
                  <c:v>03.07.2021</c:v>
                </c:pt>
                <c:pt idx="276">
                  <c:v>04.07.2021</c:v>
                </c:pt>
                <c:pt idx="277">
                  <c:v>05.07.2021</c:v>
                </c:pt>
                <c:pt idx="278">
                  <c:v>06.07.2021</c:v>
                </c:pt>
                <c:pt idx="279">
                  <c:v>07.07.2021</c:v>
                </c:pt>
                <c:pt idx="280">
                  <c:v>08.07.2021</c:v>
                </c:pt>
                <c:pt idx="281">
                  <c:v>09.07.2021</c:v>
                </c:pt>
                <c:pt idx="282">
                  <c:v>10.07.2021</c:v>
                </c:pt>
                <c:pt idx="283">
                  <c:v>11.07.2021</c:v>
                </c:pt>
                <c:pt idx="284">
                  <c:v>12.07.2021</c:v>
                </c:pt>
                <c:pt idx="285">
                  <c:v>13.07.2021</c:v>
                </c:pt>
                <c:pt idx="286">
                  <c:v>14.07.2021</c:v>
                </c:pt>
                <c:pt idx="287">
                  <c:v>15.07.2021</c:v>
                </c:pt>
                <c:pt idx="288">
                  <c:v>16.07.2021</c:v>
                </c:pt>
                <c:pt idx="289">
                  <c:v>17.07.2021</c:v>
                </c:pt>
                <c:pt idx="290">
                  <c:v>18.07.2021</c:v>
                </c:pt>
                <c:pt idx="291">
                  <c:v>19.07.2021</c:v>
                </c:pt>
                <c:pt idx="292">
                  <c:v>20.07.2021</c:v>
                </c:pt>
                <c:pt idx="293">
                  <c:v>21.07.2021</c:v>
                </c:pt>
                <c:pt idx="294">
                  <c:v>22.07.2021</c:v>
                </c:pt>
                <c:pt idx="295">
                  <c:v>23.07.2021</c:v>
                </c:pt>
                <c:pt idx="296">
                  <c:v>24.07.2021</c:v>
                </c:pt>
                <c:pt idx="297">
                  <c:v>25.07.2021</c:v>
                </c:pt>
                <c:pt idx="298">
                  <c:v>26.07.2021</c:v>
                </c:pt>
                <c:pt idx="299">
                  <c:v>27.07.2021</c:v>
                </c:pt>
                <c:pt idx="300">
                  <c:v>28.07.2021</c:v>
                </c:pt>
                <c:pt idx="301">
                  <c:v>29.07.2021</c:v>
                </c:pt>
                <c:pt idx="302">
                  <c:v>30.07.2021</c:v>
                </c:pt>
                <c:pt idx="303">
                  <c:v>31.07.2021</c:v>
                </c:pt>
                <c:pt idx="304">
                  <c:v>01.08.2021</c:v>
                </c:pt>
                <c:pt idx="305">
                  <c:v>02.08.2021</c:v>
                </c:pt>
                <c:pt idx="306">
                  <c:v>03.08.2021</c:v>
                </c:pt>
                <c:pt idx="307">
                  <c:v>04.08.2021</c:v>
                </c:pt>
                <c:pt idx="308">
                  <c:v>05.08.2021</c:v>
                </c:pt>
                <c:pt idx="309">
                  <c:v>06.08.2021</c:v>
                </c:pt>
                <c:pt idx="310">
                  <c:v>07.08.2021</c:v>
                </c:pt>
                <c:pt idx="311">
                  <c:v>08.08.2021</c:v>
                </c:pt>
                <c:pt idx="312">
                  <c:v>09.08.2021</c:v>
                </c:pt>
                <c:pt idx="313">
                  <c:v>10.08.2021</c:v>
                </c:pt>
                <c:pt idx="314">
                  <c:v>11.08.2021</c:v>
                </c:pt>
                <c:pt idx="315">
                  <c:v>12.08.2021</c:v>
                </c:pt>
                <c:pt idx="316">
                  <c:v>13.08.2021</c:v>
                </c:pt>
                <c:pt idx="317">
                  <c:v>14.08.2021</c:v>
                </c:pt>
                <c:pt idx="318">
                  <c:v>15.08.2021</c:v>
                </c:pt>
                <c:pt idx="319">
                  <c:v>16.08.2021</c:v>
                </c:pt>
                <c:pt idx="320">
                  <c:v>17.08.2021</c:v>
                </c:pt>
                <c:pt idx="321">
                  <c:v>18.08.2021</c:v>
                </c:pt>
                <c:pt idx="322">
                  <c:v>19.08.2021</c:v>
                </c:pt>
                <c:pt idx="323">
                  <c:v>20.08.2021</c:v>
                </c:pt>
                <c:pt idx="324">
                  <c:v>21.08.2021</c:v>
                </c:pt>
                <c:pt idx="325">
                  <c:v>22.08.2021</c:v>
                </c:pt>
                <c:pt idx="326">
                  <c:v>23.08.2021</c:v>
                </c:pt>
                <c:pt idx="327">
                  <c:v>24.08.2021</c:v>
                </c:pt>
                <c:pt idx="328">
                  <c:v>25.08.2021</c:v>
                </c:pt>
                <c:pt idx="329">
                  <c:v>26.08.2021</c:v>
                </c:pt>
                <c:pt idx="330">
                  <c:v>27.08.2021</c:v>
                </c:pt>
                <c:pt idx="331">
                  <c:v>28.08.2021</c:v>
                </c:pt>
                <c:pt idx="332">
                  <c:v>29.08.2021</c:v>
                </c:pt>
                <c:pt idx="333">
                  <c:v>30.08.2021</c:v>
                </c:pt>
                <c:pt idx="334">
                  <c:v>31.08.2021</c:v>
                </c:pt>
                <c:pt idx="335">
                  <c:v>01.09.2021</c:v>
                </c:pt>
                <c:pt idx="336">
                  <c:v>02.09.2021</c:v>
                </c:pt>
                <c:pt idx="337">
                  <c:v>03.09.2021</c:v>
                </c:pt>
                <c:pt idx="338">
                  <c:v>04.09.2021</c:v>
                </c:pt>
                <c:pt idx="339">
                  <c:v>05.09.2021</c:v>
                </c:pt>
                <c:pt idx="340">
                  <c:v>06.09.2021</c:v>
                </c:pt>
                <c:pt idx="341">
                  <c:v>07.09.2021</c:v>
                </c:pt>
                <c:pt idx="342">
                  <c:v>08.09.2021</c:v>
                </c:pt>
                <c:pt idx="343">
                  <c:v>09.09.2021</c:v>
                </c:pt>
                <c:pt idx="344">
                  <c:v>10.09.2021</c:v>
                </c:pt>
                <c:pt idx="345">
                  <c:v>11.09.2021</c:v>
                </c:pt>
                <c:pt idx="346">
                  <c:v>12.09.2021</c:v>
                </c:pt>
                <c:pt idx="347">
                  <c:v>13.09.2021</c:v>
                </c:pt>
                <c:pt idx="348">
                  <c:v>14.09.2021</c:v>
                </c:pt>
                <c:pt idx="349">
                  <c:v>15.09.2021</c:v>
                </c:pt>
                <c:pt idx="350">
                  <c:v>16.09.2021</c:v>
                </c:pt>
                <c:pt idx="351">
                  <c:v>17.09.2021</c:v>
                </c:pt>
                <c:pt idx="352">
                  <c:v>18.09.2021</c:v>
                </c:pt>
                <c:pt idx="353">
                  <c:v>19.09.2021</c:v>
                </c:pt>
                <c:pt idx="354">
                  <c:v>20.09.2021</c:v>
                </c:pt>
                <c:pt idx="355">
                  <c:v>21.09.2021</c:v>
                </c:pt>
                <c:pt idx="356">
                  <c:v>22.09.2021</c:v>
                </c:pt>
                <c:pt idx="357">
                  <c:v>23.09.2021</c:v>
                </c:pt>
                <c:pt idx="358">
                  <c:v>24.09.2021</c:v>
                </c:pt>
                <c:pt idx="359">
                  <c:v>25.09.2021</c:v>
                </c:pt>
                <c:pt idx="360">
                  <c:v>26.09.2021</c:v>
                </c:pt>
                <c:pt idx="361">
                  <c:v>27.09.2021</c:v>
                </c:pt>
                <c:pt idx="362">
                  <c:v>28.09.2021</c:v>
                </c:pt>
                <c:pt idx="363">
                  <c:v>29.09.2021</c:v>
                </c:pt>
                <c:pt idx="364">
                  <c:v>30.09.2021</c:v>
                </c:pt>
              </c:strCache>
            </c:strRef>
          </c:cat>
          <c:val>
            <c:numRef>
              <c:f>Sheet1!$O$2:$O$366</c:f>
              <c:numCache>
                <c:formatCode>General</c:formatCode>
                <c:ptCount val="365"/>
                <c:pt idx="0">
                  <c:v>131012</c:v>
                </c:pt>
                <c:pt idx="1">
                  <c:v>131303</c:v>
                </c:pt>
                <c:pt idx="2">
                  <c:v>131499</c:v>
                </c:pt>
                <c:pt idx="3">
                  <c:v>131712</c:v>
                </c:pt>
                <c:pt idx="4">
                  <c:v>131958</c:v>
                </c:pt>
                <c:pt idx="5">
                  <c:v>132193</c:v>
                </c:pt>
                <c:pt idx="6">
                  <c:v>132524</c:v>
                </c:pt>
                <c:pt idx="7">
                  <c:v>132770</c:v>
                </c:pt>
                <c:pt idx="8">
                  <c:v>133034</c:v>
                </c:pt>
                <c:pt idx="9">
                  <c:v>133223</c:v>
                </c:pt>
                <c:pt idx="10">
                  <c:v>133420</c:v>
                </c:pt>
                <c:pt idx="11">
                  <c:v>133580</c:v>
                </c:pt>
                <c:pt idx="12">
                  <c:v>133742</c:v>
                </c:pt>
                <c:pt idx="13">
                  <c:v>133943</c:v>
                </c:pt>
                <c:pt idx="14">
                  <c:v>134309</c:v>
                </c:pt>
                <c:pt idx="15">
                  <c:v>134600</c:v>
                </c:pt>
                <c:pt idx="16">
                  <c:v>134814</c:v>
                </c:pt>
                <c:pt idx="17">
                  <c:v>135211</c:v>
                </c:pt>
                <c:pt idx="18">
                  <c:v>135545</c:v>
                </c:pt>
                <c:pt idx="19">
                  <c:v>135801</c:v>
                </c:pt>
                <c:pt idx="20">
                  <c:v>136082</c:v>
                </c:pt>
                <c:pt idx="21">
                  <c:v>136447</c:v>
                </c:pt>
                <c:pt idx="22">
                  <c:v>136767</c:v>
                </c:pt>
                <c:pt idx="23">
                  <c:v>137049</c:v>
                </c:pt>
                <c:pt idx="24">
                  <c:v>137305</c:v>
                </c:pt>
                <c:pt idx="25">
                  <c:v>137569</c:v>
                </c:pt>
                <c:pt idx="26">
                  <c:v>137904</c:v>
                </c:pt>
                <c:pt idx="27">
                  <c:v>138668</c:v>
                </c:pt>
                <c:pt idx="28">
                  <c:v>139214</c:v>
                </c:pt>
                <c:pt idx="29">
                  <c:v>139495</c:v>
                </c:pt>
                <c:pt idx="30">
                  <c:v>139724</c:v>
                </c:pt>
                <c:pt idx="31">
                  <c:v>139980</c:v>
                </c:pt>
                <c:pt idx="32">
                  <c:v>140259</c:v>
                </c:pt>
                <c:pt idx="33">
                  <c:v>140728</c:v>
                </c:pt>
                <c:pt idx="34">
                  <c:v>141360</c:v>
                </c:pt>
                <c:pt idx="35">
                  <c:v>141696</c:v>
                </c:pt>
                <c:pt idx="36">
                  <c:v>141902</c:v>
                </c:pt>
                <c:pt idx="37">
                  <c:v>142283</c:v>
                </c:pt>
                <c:pt idx="38">
                  <c:v>142782</c:v>
                </c:pt>
                <c:pt idx="39">
                  <c:v>143010</c:v>
                </c:pt>
                <c:pt idx="40">
                  <c:v>143245</c:v>
                </c:pt>
                <c:pt idx="41">
                  <c:v>143407</c:v>
                </c:pt>
                <c:pt idx="42">
                  <c:v>143563</c:v>
                </c:pt>
                <c:pt idx="43">
                  <c:v>143711</c:v>
                </c:pt>
                <c:pt idx="44">
                  <c:v>143848</c:v>
                </c:pt>
                <c:pt idx="45">
                  <c:v>144061</c:v>
                </c:pt>
                <c:pt idx="46">
                  <c:v>144241</c:v>
                </c:pt>
                <c:pt idx="47">
                  <c:v>144416</c:v>
                </c:pt>
                <c:pt idx="48">
                  <c:v>144585</c:v>
                </c:pt>
                <c:pt idx="49">
                  <c:v>144748</c:v>
                </c:pt>
                <c:pt idx="50">
                  <c:v>144872</c:v>
                </c:pt>
                <c:pt idx="51">
                  <c:v>145041</c:v>
                </c:pt>
                <c:pt idx="52">
                  <c:v>145211</c:v>
                </c:pt>
                <c:pt idx="53">
                  <c:v>145360</c:v>
                </c:pt>
                <c:pt idx="54">
                  <c:v>145532</c:v>
                </c:pt>
                <c:pt idx="55">
                  <c:v>145672</c:v>
                </c:pt>
                <c:pt idx="56">
                  <c:v>145818</c:v>
                </c:pt>
                <c:pt idx="57">
                  <c:v>145966</c:v>
                </c:pt>
                <c:pt idx="58">
                  <c:v>146052</c:v>
                </c:pt>
                <c:pt idx="59">
                  <c:v>146288</c:v>
                </c:pt>
                <c:pt idx="60">
                  <c:v>146458</c:v>
                </c:pt>
                <c:pt idx="61">
                  <c:v>146569</c:v>
                </c:pt>
                <c:pt idx="62">
                  <c:v>146794</c:v>
                </c:pt>
                <c:pt idx="63">
                  <c:v>146944</c:v>
                </c:pt>
                <c:pt idx="64">
                  <c:v>147172</c:v>
                </c:pt>
                <c:pt idx="65">
                  <c:v>147348</c:v>
                </c:pt>
                <c:pt idx="66">
                  <c:v>147526</c:v>
                </c:pt>
                <c:pt idx="67">
                  <c:v>147692</c:v>
                </c:pt>
                <c:pt idx="68">
                  <c:v>147900</c:v>
                </c:pt>
                <c:pt idx="69">
                  <c:v>148155</c:v>
                </c:pt>
                <c:pt idx="70">
                  <c:v>148353</c:v>
                </c:pt>
                <c:pt idx="71">
                  <c:v>148627</c:v>
                </c:pt>
                <c:pt idx="72">
                  <c:v>148834</c:v>
                </c:pt>
                <c:pt idx="73">
                  <c:v>149066</c:v>
                </c:pt>
                <c:pt idx="74">
                  <c:v>149325</c:v>
                </c:pt>
                <c:pt idx="75">
                  <c:v>149594</c:v>
                </c:pt>
                <c:pt idx="76">
                  <c:v>149853</c:v>
                </c:pt>
                <c:pt idx="77">
                  <c:v>150070</c:v>
                </c:pt>
                <c:pt idx="78">
                  <c:v>150415</c:v>
                </c:pt>
                <c:pt idx="79">
                  <c:v>150887</c:v>
                </c:pt>
                <c:pt idx="80">
                  <c:v>151236</c:v>
                </c:pt>
                <c:pt idx="81">
                  <c:v>151524</c:v>
                </c:pt>
                <c:pt idx="82">
                  <c:v>151756</c:v>
                </c:pt>
                <c:pt idx="83">
                  <c:v>152022</c:v>
                </c:pt>
                <c:pt idx="84">
                  <c:v>152382</c:v>
                </c:pt>
                <c:pt idx="85">
                  <c:v>152553</c:v>
                </c:pt>
                <c:pt idx="86">
                  <c:v>152816</c:v>
                </c:pt>
                <c:pt idx="87">
                  <c:v>153039</c:v>
                </c:pt>
                <c:pt idx="88">
                  <c:v>153282</c:v>
                </c:pt>
                <c:pt idx="89">
                  <c:v>153479</c:v>
                </c:pt>
                <c:pt idx="90">
                  <c:v>153734</c:v>
                </c:pt>
                <c:pt idx="91">
                  <c:v>153903</c:v>
                </c:pt>
                <c:pt idx="92">
                  <c:v>154004</c:v>
                </c:pt>
                <c:pt idx="93">
                  <c:v>154253</c:v>
                </c:pt>
                <c:pt idx="94">
                  <c:v>154529</c:v>
                </c:pt>
                <c:pt idx="95">
                  <c:v>154792</c:v>
                </c:pt>
                <c:pt idx="96">
                  <c:v>154965</c:v>
                </c:pt>
                <c:pt idx="97">
                  <c:v>155225</c:v>
                </c:pt>
                <c:pt idx="98">
                  <c:v>155591</c:v>
                </c:pt>
                <c:pt idx="99">
                  <c:v>155861</c:v>
                </c:pt>
                <c:pt idx="100">
                  <c:v>156109</c:v>
                </c:pt>
                <c:pt idx="101">
                  <c:v>156361</c:v>
                </c:pt>
                <c:pt idx="102">
                  <c:v>156641</c:v>
                </c:pt>
                <c:pt idx="103">
                  <c:v>156887</c:v>
                </c:pt>
                <c:pt idx="104">
                  <c:v>157291</c:v>
                </c:pt>
                <c:pt idx="105">
                  <c:v>157523</c:v>
                </c:pt>
                <c:pt idx="106">
                  <c:v>158009</c:v>
                </c:pt>
                <c:pt idx="107">
                  <c:v>158517</c:v>
                </c:pt>
                <c:pt idx="108">
                  <c:v>158903</c:v>
                </c:pt>
                <c:pt idx="109">
                  <c:v>159182</c:v>
                </c:pt>
                <c:pt idx="110">
                  <c:v>159495</c:v>
                </c:pt>
                <c:pt idx="111">
                  <c:v>159658</c:v>
                </c:pt>
                <c:pt idx="112">
                  <c:v>160038</c:v>
                </c:pt>
                <c:pt idx="113">
                  <c:v>160315</c:v>
                </c:pt>
                <c:pt idx="114">
                  <c:v>160509</c:v>
                </c:pt>
                <c:pt idx="115">
                  <c:v>160719</c:v>
                </c:pt>
                <c:pt idx="116">
                  <c:v>160919</c:v>
                </c:pt>
                <c:pt idx="117">
                  <c:v>161081</c:v>
                </c:pt>
                <c:pt idx="118">
                  <c:v>161340</c:v>
                </c:pt>
                <c:pt idx="119">
                  <c:v>161547</c:v>
                </c:pt>
                <c:pt idx="120">
                  <c:v>161730</c:v>
                </c:pt>
                <c:pt idx="121">
                  <c:v>161997</c:v>
                </c:pt>
                <c:pt idx="122">
                  <c:v>162242</c:v>
                </c:pt>
                <c:pt idx="123">
                  <c:v>162496</c:v>
                </c:pt>
                <c:pt idx="124">
                  <c:v>162726</c:v>
                </c:pt>
                <c:pt idx="125">
                  <c:v>162959</c:v>
                </c:pt>
                <c:pt idx="126">
                  <c:v>163084</c:v>
                </c:pt>
                <c:pt idx="127">
                  <c:v>163196</c:v>
                </c:pt>
                <c:pt idx="128">
                  <c:v>163363</c:v>
                </c:pt>
                <c:pt idx="129">
                  <c:v>163581</c:v>
                </c:pt>
                <c:pt idx="130">
                  <c:v>163800</c:v>
                </c:pt>
                <c:pt idx="131">
                  <c:v>164004</c:v>
                </c:pt>
                <c:pt idx="132">
                  <c:v>164233</c:v>
                </c:pt>
                <c:pt idx="133">
                  <c:v>164441</c:v>
                </c:pt>
                <c:pt idx="134">
                  <c:v>164616</c:v>
                </c:pt>
                <c:pt idx="135">
                  <c:v>164789</c:v>
                </c:pt>
                <c:pt idx="136">
                  <c:v>164917</c:v>
                </c:pt>
                <c:pt idx="137">
                  <c:v>165119</c:v>
                </c:pt>
                <c:pt idx="138">
                  <c:v>165474</c:v>
                </c:pt>
                <c:pt idx="139">
                  <c:v>165789</c:v>
                </c:pt>
                <c:pt idx="140">
                  <c:v>166063</c:v>
                </c:pt>
                <c:pt idx="141">
                  <c:v>166236</c:v>
                </c:pt>
                <c:pt idx="142">
                  <c:v>166433</c:v>
                </c:pt>
                <c:pt idx="143">
                  <c:v>166649</c:v>
                </c:pt>
                <c:pt idx="144">
                  <c:v>166872</c:v>
                </c:pt>
                <c:pt idx="145">
                  <c:v>167014</c:v>
                </c:pt>
                <c:pt idx="146">
                  <c:v>167199</c:v>
                </c:pt>
                <c:pt idx="147">
                  <c:v>167383</c:v>
                </c:pt>
                <c:pt idx="148">
                  <c:v>167486</c:v>
                </c:pt>
                <c:pt idx="149">
                  <c:v>167634</c:v>
                </c:pt>
                <c:pt idx="150">
                  <c:v>167829</c:v>
                </c:pt>
                <c:pt idx="151">
                  <c:v>168037</c:v>
                </c:pt>
                <c:pt idx="152">
                  <c:v>168141</c:v>
                </c:pt>
                <c:pt idx="153">
                  <c:v>168333</c:v>
                </c:pt>
                <c:pt idx="154">
                  <c:v>168495</c:v>
                </c:pt>
                <c:pt idx="155">
                  <c:v>168669</c:v>
                </c:pt>
                <c:pt idx="156">
                  <c:v>168787</c:v>
                </c:pt>
                <c:pt idx="157">
                  <c:v>169015</c:v>
                </c:pt>
                <c:pt idx="158">
                  <c:v>169523</c:v>
                </c:pt>
                <c:pt idx="159">
                  <c:v>169702</c:v>
                </c:pt>
                <c:pt idx="160">
                  <c:v>169835</c:v>
                </c:pt>
                <c:pt idx="161">
                  <c:v>169933</c:v>
                </c:pt>
                <c:pt idx="162">
                  <c:v>170034</c:v>
                </c:pt>
                <c:pt idx="163">
                  <c:v>170130</c:v>
                </c:pt>
                <c:pt idx="164">
                  <c:v>170217</c:v>
                </c:pt>
                <c:pt idx="165">
                  <c:v>170429</c:v>
                </c:pt>
                <c:pt idx="166">
                  <c:v>170711</c:v>
                </c:pt>
                <c:pt idx="167">
                  <c:v>170877</c:v>
                </c:pt>
                <c:pt idx="168">
                  <c:v>171032</c:v>
                </c:pt>
                <c:pt idx="169">
                  <c:v>171217</c:v>
                </c:pt>
                <c:pt idx="170">
                  <c:v>171367</c:v>
                </c:pt>
                <c:pt idx="171">
                  <c:v>171555</c:v>
                </c:pt>
                <c:pt idx="172">
                  <c:v>171735</c:v>
                </c:pt>
                <c:pt idx="173">
                  <c:v>171912</c:v>
                </c:pt>
                <c:pt idx="174">
                  <c:v>172114</c:v>
                </c:pt>
                <c:pt idx="175">
                  <c:v>172250</c:v>
                </c:pt>
                <c:pt idx="176">
                  <c:v>172415</c:v>
                </c:pt>
                <c:pt idx="177">
                  <c:v>172490</c:v>
                </c:pt>
                <c:pt idx="178">
                  <c:v>172655</c:v>
                </c:pt>
                <c:pt idx="179">
                  <c:v>172784</c:v>
                </c:pt>
                <c:pt idx="180">
                  <c:v>172874</c:v>
                </c:pt>
                <c:pt idx="181">
                  <c:v>172981</c:v>
                </c:pt>
                <c:pt idx="182">
                  <c:v>173138</c:v>
                </c:pt>
                <c:pt idx="183">
                  <c:v>173225</c:v>
                </c:pt>
                <c:pt idx="184">
                  <c:v>173340</c:v>
                </c:pt>
                <c:pt idx="185">
                  <c:v>173482</c:v>
                </c:pt>
                <c:pt idx="186">
                  <c:v>173650</c:v>
                </c:pt>
                <c:pt idx="187">
                  <c:v>173775</c:v>
                </c:pt>
                <c:pt idx="188">
                  <c:v>173930</c:v>
                </c:pt>
                <c:pt idx="189">
                  <c:v>174065</c:v>
                </c:pt>
                <c:pt idx="190">
                  <c:v>174213</c:v>
                </c:pt>
                <c:pt idx="191">
                  <c:v>174312</c:v>
                </c:pt>
                <c:pt idx="192">
                  <c:v>174502</c:v>
                </c:pt>
                <c:pt idx="193">
                  <c:v>174737</c:v>
                </c:pt>
                <c:pt idx="194">
                  <c:v>174936</c:v>
                </c:pt>
                <c:pt idx="195">
                  <c:v>175189</c:v>
                </c:pt>
                <c:pt idx="196">
                  <c:v>175396</c:v>
                </c:pt>
                <c:pt idx="197">
                  <c:v>175552</c:v>
                </c:pt>
                <c:pt idx="198">
                  <c:v>175677</c:v>
                </c:pt>
                <c:pt idx="199">
                  <c:v>175827</c:v>
                </c:pt>
                <c:pt idx="200">
                  <c:v>175932</c:v>
                </c:pt>
                <c:pt idx="201">
                  <c:v>176122</c:v>
                </c:pt>
                <c:pt idx="202">
                  <c:v>176287</c:v>
                </c:pt>
                <c:pt idx="203">
                  <c:v>176371</c:v>
                </c:pt>
                <c:pt idx="204">
                  <c:v>176405</c:v>
                </c:pt>
                <c:pt idx="205">
                  <c:v>176613</c:v>
                </c:pt>
                <c:pt idx="206">
                  <c:v>176876</c:v>
                </c:pt>
                <c:pt idx="207">
                  <c:v>177139</c:v>
                </c:pt>
                <c:pt idx="208">
                  <c:v>177354</c:v>
                </c:pt>
                <c:pt idx="209">
                  <c:v>177554</c:v>
                </c:pt>
                <c:pt idx="210">
                  <c:v>177724</c:v>
                </c:pt>
                <c:pt idx="211">
                  <c:v>177808</c:v>
                </c:pt>
                <c:pt idx="212">
                  <c:v>177912</c:v>
                </c:pt>
                <c:pt idx="213">
                  <c:v>178039</c:v>
                </c:pt>
                <c:pt idx="214">
                  <c:v>178202</c:v>
                </c:pt>
                <c:pt idx="215">
                  <c:v>178371</c:v>
                </c:pt>
                <c:pt idx="216">
                  <c:v>178553</c:v>
                </c:pt>
                <c:pt idx="217">
                  <c:v>178679</c:v>
                </c:pt>
                <c:pt idx="218">
                  <c:v>178761</c:v>
                </c:pt>
                <c:pt idx="219">
                  <c:v>178884</c:v>
                </c:pt>
                <c:pt idx="220">
                  <c:v>178992</c:v>
                </c:pt>
                <c:pt idx="221">
                  <c:v>179080</c:v>
                </c:pt>
                <c:pt idx="222">
                  <c:v>179224</c:v>
                </c:pt>
                <c:pt idx="223">
                  <c:v>179372</c:v>
                </c:pt>
                <c:pt idx="224">
                  <c:v>179533</c:v>
                </c:pt>
                <c:pt idx="225">
                  <c:v>179633</c:v>
                </c:pt>
                <c:pt idx="226">
                  <c:v>179726</c:v>
                </c:pt>
                <c:pt idx="227">
                  <c:v>179915</c:v>
                </c:pt>
                <c:pt idx="228">
                  <c:v>180003</c:v>
                </c:pt>
                <c:pt idx="229">
                  <c:v>180230</c:v>
                </c:pt>
                <c:pt idx="230">
                  <c:v>180373</c:v>
                </c:pt>
                <c:pt idx="231">
                  <c:v>180522</c:v>
                </c:pt>
                <c:pt idx="232">
                  <c:v>180622</c:v>
                </c:pt>
                <c:pt idx="233">
                  <c:v>180676</c:v>
                </c:pt>
                <c:pt idx="234">
                  <c:v>180754</c:v>
                </c:pt>
                <c:pt idx="235">
                  <c:v>180865</c:v>
                </c:pt>
                <c:pt idx="236">
                  <c:v>180943</c:v>
                </c:pt>
                <c:pt idx="237">
                  <c:v>181131</c:v>
                </c:pt>
                <c:pt idx="238">
                  <c:v>181296</c:v>
                </c:pt>
                <c:pt idx="239">
                  <c:v>181415</c:v>
                </c:pt>
                <c:pt idx="240">
                  <c:v>181469</c:v>
                </c:pt>
                <c:pt idx="241">
                  <c:v>181598</c:v>
                </c:pt>
                <c:pt idx="242">
                  <c:v>181690</c:v>
                </c:pt>
                <c:pt idx="243">
                  <c:v>181839</c:v>
                </c:pt>
                <c:pt idx="244">
                  <c:v>182074</c:v>
                </c:pt>
                <c:pt idx="245">
                  <c:v>182544</c:v>
                </c:pt>
                <c:pt idx="246">
                  <c:v>182815</c:v>
                </c:pt>
                <c:pt idx="247">
                  <c:v>182939</c:v>
                </c:pt>
                <c:pt idx="248">
                  <c:v>183040</c:v>
                </c:pt>
                <c:pt idx="249">
                  <c:v>183147</c:v>
                </c:pt>
                <c:pt idx="250">
                  <c:v>183245</c:v>
                </c:pt>
                <c:pt idx="251">
                  <c:v>183381</c:v>
                </c:pt>
                <c:pt idx="252">
                  <c:v>183500</c:v>
                </c:pt>
                <c:pt idx="253">
                  <c:v>183640</c:v>
                </c:pt>
                <c:pt idx="254">
                  <c:v>183782</c:v>
                </c:pt>
                <c:pt idx="255">
                  <c:v>184023</c:v>
                </c:pt>
                <c:pt idx="256">
                  <c:v>184462</c:v>
                </c:pt>
                <c:pt idx="257">
                  <c:v>184629</c:v>
                </c:pt>
                <c:pt idx="258">
                  <c:v>184770</c:v>
                </c:pt>
                <c:pt idx="259">
                  <c:v>184861</c:v>
                </c:pt>
                <c:pt idx="260">
                  <c:v>184970</c:v>
                </c:pt>
                <c:pt idx="261">
                  <c:v>185074</c:v>
                </c:pt>
                <c:pt idx="262">
                  <c:v>185222</c:v>
                </c:pt>
                <c:pt idx="263">
                  <c:v>185375</c:v>
                </c:pt>
                <c:pt idx="264">
                  <c:v>185489</c:v>
                </c:pt>
                <c:pt idx="265">
                  <c:v>185663</c:v>
                </c:pt>
                <c:pt idx="266">
                  <c:v>185850</c:v>
                </c:pt>
                <c:pt idx="267">
                  <c:v>185999</c:v>
                </c:pt>
                <c:pt idx="268">
                  <c:v>186193</c:v>
                </c:pt>
                <c:pt idx="269">
                  <c:v>186323</c:v>
                </c:pt>
                <c:pt idx="270">
                  <c:v>186457</c:v>
                </c:pt>
                <c:pt idx="271">
                  <c:v>186956</c:v>
                </c:pt>
                <c:pt idx="272">
                  <c:v>187284</c:v>
                </c:pt>
                <c:pt idx="273">
                  <c:v>187482</c:v>
                </c:pt>
                <c:pt idx="274">
                  <c:v>187608</c:v>
                </c:pt>
                <c:pt idx="275">
                  <c:v>187757</c:v>
                </c:pt>
                <c:pt idx="276">
                  <c:v>187888</c:v>
                </c:pt>
                <c:pt idx="277">
                  <c:v>188034</c:v>
                </c:pt>
                <c:pt idx="278">
                  <c:v>188151</c:v>
                </c:pt>
                <c:pt idx="279">
                  <c:v>188276</c:v>
                </c:pt>
                <c:pt idx="280">
                  <c:v>188417</c:v>
                </c:pt>
                <c:pt idx="281">
                  <c:v>188604</c:v>
                </c:pt>
                <c:pt idx="282">
                  <c:v>188756</c:v>
                </c:pt>
                <c:pt idx="283">
                  <c:v>188922</c:v>
                </c:pt>
                <c:pt idx="284">
                  <c:v>189045</c:v>
                </c:pt>
                <c:pt idx="285">
                  <c:v>189442</c:v>
                </c:pt>
                <c:pt idx="286">
                  <c:v>189968</c:v>
                </c:pt>
                <c:pt idx="287">
                  <c:v>190788</c:v>
                </c:pt>
                <c:pt idx="288">
                  <c:v>191714</c:v>
                </c:pt>
                <c:pt idx="289">
                  <c:v>192758</c:v>
                </c:pt>
                <c:pt idx="290">
                  <c:v>193240</c:v>
                </c:pt>
                <c:pt idx="291">
                  <c:v>193568</c:v>
                </c:pt>
                <c:pt idx="292">
                  <c:v>193652</c:v>
                </c:pt>
                <c:pt idx="293">
                  <c:v>193724</c:v>
                </c:pt>
                <c:pt idx="294">
                  <c:v>193816</c:v>
                </c:pt>
                <c:pt idx="295">
                  <c:v>193952</c:v>
                </c:pt>
                <c:pt idx="296">
                  <c:v>194012</c:v>
                </c:pt>
                <c:pt idx="297">
                  <c:v>194304</c:v>
                </c:pt>
                <c:pt idx="298">
                  <c:v>194605</c:v>
                </c:pt>
                <c:pt idx="299">
                  <c:v>194789</c:v>
                </c:pt>
                <c:pt idx="300">
                  <c:v>194882</c:v>
                </c:pt>
                <c:pt idx="301">
                  <c:v>195130</c:v>
                </c:pt>
                <c:pt idx="302">
                  <c:v>195320</c:v>
                </c:pt>
                <c:pt idx="303">
                  <c:v>195463</c:v>
                </c:pt>
                <c:pt idx="304">
                  <c:v>195569</c:v>
                </c:pt>
                <c:pt idx="305">
                  <c:v>195652</c:v>
                </c:pt>
                <c:pt idx="306">
                  <c:v>195786</c:v>
                </c:pt>
                <c:pt idx="307">
                  <c:v>195903</c:v>
                </c:pt>
                <c:pt idx="308">
                  <c:v>195897</c:v>
                </c:pt>
                <c:pt idx="309">
                  <c:v>195985</c:v>
                </c:pt>
                <c:pt idx="310">
                  <c:v>196049</c:v>
                </c:pt>
                <c:pt idx="311">
                  <c:v>196160</c:v>
                </c:pt>
                <c:pt idx="312">
                  <c:v>196248</c:v>
                </c:pt>
                <c:pt idx="313">
                  <c:v>196340</c:v>
                </c:pt>
                <c:pt idx="314">
                  <c:v>196404</c:v>
                </c:pt>
                <c:pt idx="315">
                  <c:v>196539</c:v>
                </c:pt>
                <c:pt idx="316">
                  <c:v>196607</c:v>
                </c:pt>
                <c:pt idx="317">
                  <c:v>196626</c:v>
                </c:pt>
                <c:pt idx="318">
                  <c:v>196714</c:v>
                </c:pt>
                <c:pt idx="319">
                  <c:v>196944</c:v>
                </c:pt>
                <c:pt idx="320">
                  <c:v>197306</c:v>
                </c:pt>
                <c:pt idx="321">
                  <c:v>197517</c:v>
                </c:pt>
                <c:pt idx="322">
                  <c:v>197669</c:v>
                </c:pt>
                <c:pt idx="323">
                  <c:v>197837</c:v>
                </c:pt>
                <c:pt idx="324">
                  <c:v>197974</c:v>
                </c:pt>
                <c:pt idx="325">
                  <c:v>198108</c:v>
                </c:pt>
                <c:pt idx="326">
                  <c:v>198237</c:v>
                </c:pt>
                <c:pt idx="327">
                  <c:v>198369</c:v>
                </c:pt>
                <c:pt idx="328">
                  <c:v>198583</c:v>
                </c:pt>
                <c:pt idx="329">
                  <c:v>198784</c:v>
                </c:pt>
                <c:pt idx="330">
                  <c:v>198890</c:v>
                </c:pt>
                <c:pt idx="331">
                  <c:v>198937</c:v>
                </c:pt>
                <c:pt idx="332">
                  <c:v>198982</c:v>
                </c:pt>
                <c:pt idx="333">
                  <c:v>199080</c:v>
                </c:pt>
                <c:pt idx="334">
                  <c:v>199165</c:v>
                </c:pt>
                <c:pt idx="335">
                  <c:v>199234</c:v>
                </c:pt>
                <c:pt idx="336">
                  <c:v>199328</c:v>
                </c:pt>
                <c:pt idx="337">
                  <c:v>199394</c:v>
                </c:pt>
                <c:pt idx="338">
                  <c:v>199468</c:v>
                </c:pt>
                <c:pt idx="339">
                  <c:v>199531</c:v>
                </c:pt>
                <c:pt idx="340">
                  <c:v>199593</c:v>
                </c:pt>
                <c:pt idx="341">
                  <c:v>199709</c:v>
                </c:pt>
                <c:pt idx="342">
                  <c:v>199812</c:v>
                </c:pt>
                <c:pt idx="343">
                  <c:v>199958</c:v>
                </c:pt>
                <c:pt idx="344">
                  <c:v>200060</c:v>
                </c:pt>
                <c:pt idx="345">
                  <c:v>200173</c:v>
                </c:pt>
                <c:pt idx="346">
                  <c:v>200276</c:v>
                </c:pt>
                <c:pt idx="347">
                  <c:v>200349</c:v>
                </c:pt>
                <c:pt idx="348">
                  <c:v>200464</c:v>
                </c:pt>
                <c:pt idx="349">
                  <c:v>200537</c:v>
                </c:pt>
                <c:pt idx="350">
                  <c:v>200655</c:v>
                </c:pt>
                <c:pt idx="351">
                  <c:v>200813</c:v>
                </c:pt>
                <c:pt idx="352">
                  <c:v>200933</c:v>
                </c:pt>
                <c:pt idx="353">
                  <c:v>201025</c:v>
                </c:pt>
                <c:pt idx="354">
                  <c:v>201106</c:v>
                </c:pt>
                <c:pt idx="355">
                  <c:v>201190</c:v>
                </c:pt>
                <c:pt idx="356">
                  <c:v>201236</c:v>
                </c:pt>
                <c:pt idx="357">
                  <c:v>201242</c:v>
                </c:pt>
                <c:pt idx="358">
                  <c:v>201299</c:v>
                </c:pt>
                <c:pt idx="359">
                  <c:v>201390</c:v>
                </c:pt>
                <c:pt idx="360">
                  <c:v>201734</c:v>
                </c:pt>
                <c:pt idx="361">
                  <c:v>201955</c:v>
                </c:pt>
                <c:pt idx="362">
                  <c:v>202049</c:v>
                </c:pt>
                <c:pt idx="363">
                  <c:v>202120</c:v>
                </c:pt>
                <c:pt idx="364">
                  <c:v>202147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1A6-4895-88E8-8BBC6CDE47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852976"/>
        <c:axId val="388853304"/>
      </c:lineChart>
      <c:catAx>
        <c:axId val="38885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53304"/>
        <c:crosses val="autoZero"/>
        <c:auto val="1"/>
        <c:lblAlgn val="ctr"/>
        <c:lblOffset val="100"/>
        <c:noMultiLvlLbl val="0"/>
      </c:catAx>
      <c:valAx>
        <c:axId val="38885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5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71F33-8560-46B0-B6EC-76E42B0A7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BSC Reporting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8C2413-402F-4B56-A8D3-36CE782EED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8636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8EBFE-76CB-498E-839A-255B8C846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01.10.2020 - 30.09.2021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4ADBB-070C-4C36-B3FC-70252F1DA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643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BSC Reporting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BSC Reporting Instagram</dc:title>
  <dc:creator>Frederik Peiniger</dc:creator>
  <cp:lastModifiedBy>Frederik Peiniger</cp:lastModifiedBy>
  <cp:revision>1</cp:revision>
  <dcterms:created xsi:type="dcterms:W3CDTF">2021-11-23T14:48:52Z</dcterms:created>
  <dcterms:modified xsi:type="dcterms:W3CDTF">2021-11-23T14:49:08Z</dcterms:modified>
</cp:coreProperties>
</file>