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88E54-19CD-4709-AFBF-9103D35FC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Barbara Luethi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18A85C-153C-4B9A-85BA-DAA5469EA6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552819"/>
              </p:ext>
            </p:extLst>
          </p:nvPr>
        </p:nvGraphicFramePr>
        <p:xfrm>
          <a:off x="457200" y="1731963"/>
          <a:ext cx="8147304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344417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916237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76437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170782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512886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6797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16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- 2021-09-25 08:27:47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@fab_vdm: Alice Weidel hält im #Bundestag eine Selbstverteidigungungsrede zum Thema Parteispenden (die Staatsanwaltschaft ermittelt gegen die AfD). Angela #Merkel dazu trocken: jeder spricht über das, was er für das Land für wichtig hält. https://t.co/JvL0JoY7fG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39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- 2021-09-19 21:31:16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@Natascha_Strobl: Es ist fast unangenehm wie sehr Laschet aufgegeben hat. #Triell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5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- 2021-09-25 13:08:36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@ursgredig: Passend zu den heutigen Klimastreiks: Wie erklärt sich Aktivistin @Luisamneubauer, dass sie und andere Vertreter:innen von #FridaysForFuture teilweise derart massiv kritisiert und auf sozialen Netzwerken angegriffen werden? Das ganze Interview bei #srfgredigdirekt: online @SRF https://t.co/MYhNoTwAjx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48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- 2021-09-25 15:09:35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@dwnews: How would you describe Chancellor Angela Merkel?
World leaders had this to say about her 👇 https://t.co/nLl0utpRx7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666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14724-C97A-48F0-A571-AFCB876072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01.09.2021 - 30.09.2021</a:t>
            </a:r>
          </a:p>
        </p:txBody>
      </p:sp>
    </p:spTree>
    <p:extLst>
      <p:ext uri="{BB962C8B-B14F-4D97-AF65-F5344CB8AC3E}">
        <p14:creationId xmlns:p14="http://schemas.microsoft.com/office/powerpoint/2010/main" val="295012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69036-D790-41B5-BB6C-80D1B4CB4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Barbara Luethi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AF4026-430C-4FC8-B4EA-69B6B4544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4712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009879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343147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873512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15623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90025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8561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267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- 2021-09-03 06:29:33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@SandroBrotz: Wer immer noch glaubt, die Spitäler würden in der #Corona-Krise auf Panik machen, sollte sich die Reportage meiner Kollegen der #srfrundschau anschauen. Und Granit #Xhaka vielleicht auch. ^bro
https://t.co/xPNCsmApcq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29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- 2021-09-25 15:07:03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@dwnews: A closer look at Angela Merkel's remarkable longevity in office: https://t.co/qVXJ3tcdKk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62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- 2021-09-12 22:52:47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@SandroBrotz: Unser Faktencheck zur #srfarena mit @MargritStamm ist online: «Kinder aus Regenbogenfamilien entwickeln sich gleich gut» #EheFürAlle 
via @srfnews 
https://t.co/hdXerH4Tlf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31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- 2021-09-26 08:33:45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#srfCLUB: Corona ist das dominierende Gesprächsthema im Land.  Bereits an der Frage «Bist du geimpft?» können Freundschaften &amp;amp; Beziehungen zerbrechen. Wie können wir trotz Meinungsverschiedenheiten im Dialog bleiben? Und welchen Anteil haben die Medien an den verhärteten Fronten?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822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914D9-6595-47EE-9242-D8D93E243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01.09.2021 - 30.09.2021</a:t>
            </a:r>
          </a:p>
        </p:txBody>
      </p:sp>
    </p:spTree>
    <p:extLst>
      <p:ext uri="{BB962C8B-B14F-4D97-AF65-F5344CB8AC3E}">
        <p14:creationId xmlns:p14="http://schemas.microsoft.com/office/powerpoint/2010/main" val="606761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C3BCA-4CCD-4A0B-9910-2F44E0920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Barbara Luethi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5477FD-3402-48E7-BE6E-FD48501F9E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3930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356210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161668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99601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350323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535491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574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473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- 2021-09-15 06:57:59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@srfnews: Auch alt Bundesrat Moritz #Leuenberger ist hin und wieder genervt über die #Masken-Vorschriften. In seinen Augen stehen jedoch überfüllte Intensivstationen und die davon abhängigen Menschenleben über der individuellen Befindlichkeit. #SRFGredigDirekt https://t.co/lmwsdoYbZH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39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- 2021-09-16 13:45:27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@Ray_WongHKI: Es ist mein Ergebnis von https://t.co/hWfKEQRytd
Willst du wissen, welche Partei dich zum Thema China am besten repräsentiert? Geh mal auf die Website um das herauszufinden! https://t.co/uS1WGnzJlT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46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- 2021-09-08 13:27:20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@Guzinkar: Unsexy Frauen, die sich auch noch öffentlich zeigen müssen. Dazu habe ich schon vor 300 Jahren alles gesagt. https://t.co/JMm1WSlkaW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30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- 2021-09-06 08:26:09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Tolle Leistungen der 🇨🇭Athleten an den #Paralympics. Kollege Jahn Graf @J_r_W_cham moderierte dazu die Sendung Paragraf2020. Warum sind Menschen mit Beeinträchtigung im Alltag so wenig sichtbar? Und was es braucht von Gesellschaft &amp;amp; Politik?Das diskutieren wir im #srfCLUB https://t.co/XkgmB7isI6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670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65D54-ECF2-455C-A707-E9496DB25F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01.09.2021 - 30.09.2021</a:t>
            </a:r>
          </a:p>
        </p:txBody>
      </p:sp>
    </p:spTree>
    <p:extLst>
      <p:ext uri="{BB962C8B-B14F-4D97-AF65-F5344CB8AC3E}">
        <p14:creationId xmlns:p14="http://schemas.microsoft.com/office/powerpoint/2010/main" val="1456795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74BBA-370D-45CB-9EE6-AC67C0794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Barbara Luethi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74BE6F-F402-4033-B464-EB38A7A614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2753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72669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136791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706292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666432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102821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9930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547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- 2021-09-07 17:31:28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@BarbaraLuethi: Tolle Leistungen der 🇨🇭Athleten an den #Paralympics. Kollege Jahn Graf @J_r_W_cham moderierte dazu die Sendung Paragraf2020. Warum sind Menschen mit Beeinträchtigung im Alltag so wenig sichtbar? Und was es braucht von Gesellschaft &amp;amp; Politik?Das diskutieren wir im #srfCLUB https://t.co/XkgmB7isI6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359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- 2021-09-05 22:59:56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@phossli: Die Geschichte von vier Menschen, die am 11. September 2001 bei der gleichen Finanzfirma pünktlich zur Arbeit erschienen – und deshalb nicht mehr nach Hause kamen. Und vom CEO, der dafür sorgen musste, dass das Geschäft weiterlief @NZZaS Fotos @stefanfalke https://t.co/lwif0WD30C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42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- 2021-09-14 13:40:13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“In einer Zeit, wo die Gesellschaft sich zu spalten droht, ist es wichtig, dass möglichst alle Stimmen integriert und nicht ignoriert werden." Das sagt die Ombudsstelle @srg_d zum #srfclub "Corona und die KritikerInnnen” von @SandroBrotz und mir. 
https://t.co/FR47lJv75U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492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FE451-C6F8-443D-923A-AD58E43006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01.09.2021 - 30.09.2021</a:t>
            </a:r>
          </a:p>
        </p:txBody>
      </p:sp>
    </p:spTree>
    <p:extLst>
      <p:ext uri="{BB962C8B-B14F-4D97-AF65-F5344CB8AC3E}">
        <p14:creationId xmlns:p14="http://schemas.microsoft.com/office/powerpoint/2010/main" val="360450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D1F34-81C8-4499-AAE0-1F7087090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Barbara Luethi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D7E4B9-3403-4FA0-BFBA-3D77C03AE0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3543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834399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180865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880268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993833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960113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6274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06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- 2021-09-27 19:54:05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#srfCLUB: Corona- streiten oder schweigen? Mit ⁦@TanjaStadler_CH⁩, ⁦@swisssience_TC; ⁦@marko_kovic⁩ , Kommunikationswissenschaftler; ⁦⁦@BeatGlogger⁩ ⁦@higgsmag⁩ ; ⁦@GaudenzLooser⁩ ⁦@20min⁩; #BettinaSchindler, Psychologin https://t.co/aeqQorH2VG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830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- 2021-09-01 09:50:09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danke an das Frauenteam hinter der Kamera! ⁦@MattaSamira⁩ ⁦@martinakuhn10⁩ ⁦@M_Pfaendler⁩ ⁦@KarinPraxmarer @RaymondZuercher https://t.co/Ne404a8OgI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210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- 2021-09-20 18:46:14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@M_Pfaendler: Produzentinnen-Premiere im #srfCLUB! 🥳
Wir freuen uns auf die morgige Sendung zur #Bundestagswahl .
#teamwork @BarbaraLuethi @LizHorowitz @m_wipf https://t.co/BHor4ylZkK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96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- 2021-09-21 10:48:35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Politikwissenschaftlerin @StefanieBailer (@unibas) wundert sich über den oberflächlichen deutschen #Wahlkampf – zwischen Pommes-Bude, Plagiaten und falschen Lachern. Sie freut sich auf eine inhaltliche Debatte heute Abend im #srfCLUB (22.25 Uhr auf @srf) https://t.co/nN5q2GgIpQ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396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F9CB9-D589-4250-A64D-D26419A03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01.09.2021 - 30.09.2021</a:t>
            </a:r>
          </a:p>
        </p:txBody>
      </p:sp>
    </p:spTree>
    <p:extLst>
      <p:ext uri="{BB962C8B-B14F-4D97-AF65-F5344CB8AC3E}">
        <p14:creationId xmlns:p14="http://schemas.microsoft.com/office/powerpoint/2010/main" val="3448469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29B3C-DBF5-4E80-81D6-E4E72957E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Barbara Luethi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010F05-2785-4178-B525-59800A1C90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3606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257546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535513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43382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04514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264479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8199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39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- 2021-09-28 06:45:10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#srfCLUB: Corona- streiten oder schweigen? Mit ⁦
@TanjaStadler_CH, @SwissSience_TF; @marko_kovic 
Kommunikationswissenschaftler; ⁦⁦@BeatGlogger @higgsmag; @GaudenzLooser @20min; #BettinaSchindler, Psychologin; #MajaBalmer, Lehrerin. Heute um 22.25 Uhr auf @SRF 1 https://t.co/mslJNXEyUt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73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- 2021-09-29 08:59:04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#srfCLUB: Corona- Streiten oder Schweigen? Danke meinen Gästen und dem CLUB- Team. Wir sind online 👉🏼https://t.co/RTM68BwXcB https://t.co/43xjVZ3aye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24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- 2021-09-29 19:08:36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war die ersten Sendung des neuen #srfCLUB Produzenten @Fabonoli. Well done! Schön, dass du zum Team gestossen bist. https://t.co/Otyy4q7KWs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986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- 2021-09-22 07:53:34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@M_Pfaendler: Wenn ein Gast 15 Minuten zu spät in die #Bundestagswahl-Sendung kommt, weil der Zug feststeckte: Danke @DB_Bahn für den Steilpass, um über #Infrastruktur  zu sprechen.
#srfCLUB #Bundestagswahl21 #Bundestagswahl2021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77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0A266-1985-42AB-8345-EB3AF7326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01.09.2021 - 30.09.2021</a:t>
            </a:r>
          </a:p>
        </p:txBody>
      </p:sp>
    </p:spTree>
    <p:extLst>
      <p:ext uri="{BB962C8B-B14F-4D97-AF65-F5344CB8AC3E}">
        <p14:creationId xmlns:p14="http://schemas.microsoft.com/office/powerpoint/2010/main" val="231590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F9C01-4E68-422A-90BC-352549891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Barbara Luethi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29CD71-9406-4A49-8459-FE027B6FE4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2658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608101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703014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849221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6845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885781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0435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2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- 2021-09-12 08:19:47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@SachaBatthyany: Einsam sterben in New York - Lindsay Weinberg  sucht die Angehörigen der Toten. Noch nie hatte sie so viel zu tun wie jetzt, während der Pandemie. Vor 20 Jahren, an 9/11, erhielt auch sie einen solchen Anruf. 
https://t.co/UVycTNJxsC via @NZZaS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70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@BarbaraLuethi - 2021-09-22 07:53:47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@M_Pfaendler: Und los geht‘s!
#srfCLUB zur #Bundestagswahl2021 jetzt auf @SRF 1, mit @TimGuldimann, @charlot_the, @BenedictNeff @StefanieBailer und @RalphBollmann bei @BarbaraLuethi. 📺 https://t.co/JzASND5ghg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034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72E77-1820-47C4-B473-F1E85EF37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01.09.2021 - 30.09.2021</a:t>
            </a:r>
          </a:p>
        </p:txBody>
      </p:sp>
    </p:spTree>
    <p:extLst>
      <p:ext uri="{BB962C8B-B14F-4D97-AF65-F5344CB8AC3E}">
        <p14:creationId xmlns:p14="http://schemas.microsoft.com/office/powerpoint/2010/main" val="12199779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418</Words>
  <Application>Microsoft Office PowerPoint</Application>
  <PresentationFormat>On-screen Show (4:3)</PresentationFormat>
  <Paragraphs>206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Twitter Twitter: Tweets | Barbara Luethi - 1 of 7</vt:lpstr>
      <vt:lpstr>Twitter Twitter: Tweets | Barbara Luethi - 2 of 7</vt:lpstr>
      <vt:lpstr>Twitter Twitter: Tweets | Barbara Luethi - 3 of 7</vt:lpstr>
      <vt:lpstr>Twitter Twitter: Tweets | Barbara Luethi - 4 of 7</vt:lpstr>
      <vt:lpstr>Twitter Twitter: Tweets | Barbara Luethi - 5 of 7</vt:lpstr>
      <vt:lpstr>Twitter Twitter: Tweets | Barbara Luethi - 6 of 7</vt:lpstr>
      <vt:lpstr>Twitter Twitter: Tweets | Barbara Luethi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Twitter: Tweets | Barbara Luethi - 1 of 7</dc:title>
  <dc:creator>Frederik Peiniger</dc:creator>
  <cp:lastModifiedBy>Frederik Peiniger</cp:lastModifiedBy>
  <cp:revision>1</cp:revision>
  <dcterms:created xsi:type="dcterms:W3CDTF">2021-10-20T10:25:10Z</dcterms:created>
  <dcterms:modified xsi:type="dcterms:W3CDTF">2021-10-20T10:26:17Z</dcterms:modified>
</cp:coreProperties>
</file>