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Barbara Lüthi (FB)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01.08.2021</c:v>
                </c:pt>
                <c:pt idx="1">
                  <c:v>02.08.2021</c:v>
                </c:pt>
                <c:pt idx="2">
                  <c:v>03.08.2021</c:v>
                </c:pt>
                <c:pt idx="3">
                  <c:v>04.08.2021</c:v>
                </c:pt>
                <c:pt idx="4">
                  <c:v>05.08.2021</c:v>
                </c:pt>
                <c:pt idx="5">
                  <c:v>06.08.2021</c:v>
                </c:pt>
                <c:pt idx="6">
                  <c:v>07.08.2021</c:v>
                </c:pt>
                <c:pt idx="7">
                  <c:v>08.08.2021</c:v>
                </c:pt>
                <c:pt idx="8">
                  <c:v>09.08.2021</c:v>
                </c:pt>
                <c:pt idx="9">
                  <c:v>10.08.2021</c:v>
                </c:pt>
                <c:pt idx="10">
                  <c:v>11.08.2021</c:v>
                </c:pt>
                <c:pt idx="11">
                  <c:v>12.08.2021</c:v>
                </c:pt>
                <c:pt idx="12">
                  <c:v>13.08.2021</c:v>
                </c:pt>
                <c:pt idx="13">
                  <c:v>14.08.2021</c:v>
                </c:pt>
                <c:pt idx="14">
                  <c:v>15.08.2021</c:v>
                </c:pt>
                <c:pt idx="15">
                  <c:v>16.08.2021</c:v>
                </c:pt>
                <c:pt idx="16">
                  <c:v>17.08.2021</c:v>
                </c:pt>
                <c:pt idx="17">
                  <c:v>18.08.2021</c:v>
                </c:pt>
                <c:pt idx="18">
                  <c:v>19.08.2021</c:v>
                </c:pt>
                <c:pt idx="19">
                  <c:v>20.08.2021</c:v>
                </c:pt>
                <c:pt idx="20">
                  <c:v>21.08.2021</c:v>
                </c:pt>
                <c:pt idx="21">
                  <c:v>22.08.2021</c:v>
                </c:pt>
                <c:pt idx="22">
                  <c:v>23.08.2021</c:v>
                </c:pt>
                <c:pt idx="23">
                  <c:v>24.08.2021</c:v>
                </c:pt>
                <c:pt idx="24">
                  <c:v>25.08.2021</c:v>
                </c:pt>
                <c:pt idx="25">
                  <c:v>26.08.2021</c:v>
                </c:pt>
                <c:pt idx="26">
                  <c:v>27.08.2021</c:v>
                </c:pt>
                <c:pt idx="27">
                  <c:v>28.08.2021</c:v>
                </c:pt>
                <c:pt idx="28">
                  <c:v>29.08.2021</c:v>
                </c:pt>
                <c:pt idx="29">
                  <c:v>30.08.2021</c:v>
                </c:pt>
                <c:pt idx="30">
                  <c:v>31.08.2021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3023</c:v>
                </c:pt>
                <c:pt idx="1">
                  <c:v>3024</c:v>
                </c:pt>
                <c:pt idx="2">
                  <c:v>3025</c:v>
                </c:pt>
                <c:pt idx="3">
                  <c:v>3031</c:v>
                </c:pt>
                <c:pt idx="4">
                  <c:v>3034</c:v>
                </c:pt>
                <c:pt idx="5">
                  <c:v>3034</c:v>
                </c:pt>
                <c:pt idx="6">
                  <c:v>3035</c:v>
                </c:pt>
                <c:pt idx="7">
                  <c:v>3035</c:v>
                </c:pt>
                <c:pt idx="8">
                  <c:v>3034</c:v>
                </c:pt>
                <c:pt idx="9">
                  <c:v>3035</c:v>
                </c:pt>
                <c:pt idx="10">
                  <c:v>3037</c:v>
                </c:pt>
                <c:pt idx="11">
                  <c:v>3037</c:v>
                </c:pt>
                <c:pt idx="12">
                  <c:v>3037</c:v>
                </c:pt>
                <c:pt idx="13">
                  <c:v>3037</c:v>
                </c:pt>
                <c:pt idx="14">
                  <c:v>3038</c:v>
                </c:pt>
                <c:pt idx="15">
                  <c:v>3038</c:v>
                </c:pt>
                <c:pt idx="16">
                  <c:v>3039</c:v>
                </c:pt>
                <c:pt idx="17">
                  <c:v>3045</c:v>
                </c:pt>
                <c:pt idx="18">
                  <c:v>3048</c:v>
                </c:pt>
                <c:pt idx="19">
                  <c:v>3049</c:v>
                </c:pt>
                <c:pt idx="20">
                  <c:v>3049</c:v>
                </c:pt>
                <c:pt idx="21">
                  <c:v>3049</c:v>
                </c:pt>
                <c:pt idx="22">
                  <c:v>3050</c:v>
                </c:pt>
                <c:pt idx="23">
                  <c:v>3051</c:v>
                </c:pt>
                <c:pt idx="24">
                  <c:v>3056</c:v>
                </c:pt>
                <c:pt idx="25">
                  <c:v>3056</c:v>
                </c:pt>
                <c:pt idx="26">
                  <c:v>3055</c:v>
                </c:pt>
                <c:pt idx="27">
                  <c:v>3055</c:v>
                </c:pt>
                <c:pt idx="28">
                  <c:v>3056</c:v>
                </c:pt>
                <c:pt idx="29">
                  <c:v>3056</c:v>
                </c:pt>
                <c:pt idx="30">
                  <c:v>3056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26-47E1-A09B-817361B75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655848"/>
        <c:axId val="361655192"/>
      </c:lineChart>
      <c:catAx>
        <c:axId val="36165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55192"/>
        <c:crosses val="autoZero"/>
        <c:auto val="1"/>
        <c:lblAlgn val="ctr"/>
        <c:lblOffset val="100"/>
        <c:noMultiLvlLbl val="0"/>
      </c:catAx>
      <c:valAx>
        <c:axId val="36165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5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802B-D126-4939-A9F3-697A0BA31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Fans nach Kanal | Barbara Lüthi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F8E666-FCF2-4A43-9CE6-BDB6DCF476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531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38F35-7C14-4BBC-A2C1-DAEA1A7C1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01.08.2021 - 31.08.2021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6A48E-86EA-484D-B4CB-0D65E4F4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465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Fans nach Kanal | Barbara Lüthi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Fans nach Kanal | Barbara Lüthi</dc:title>
  <dc:creator>Frederik Peiniger</dc:creator>
  <cp:lastModifiedBy>Frederik Peiniger</cp:lastModifiedBy>
  <cp:revision>1</cp:revision>
  <dcterms:created xsi:type="dcterms:W3CDTF">2021-10-14T15:32:38Z</dcterms:created>
  <dcterms:modified xsi:type="dcterms:W3CDTF">2021-10-14T15:32:53Z</dcterms:modified>
</cp:coreProperties>
</file>