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Sheet1!$B$2:$B$978</c:f>
              <c:numCache>
                <c:formatCode>General</c:formatCode>
                <c:ptCount val="977"/>
                <c:pt idx="0">
                  <c:v>48092</c:v>
                </c:pt>
                <c:pt idx="1">
                  <c:v>48190</c:v>
                </c:pt>
                <c:pt idx="2">
                  <c:v>48290</c:v>
                </c:pt>
                <c:pt idx="3">
                  <c:v>48403</c:v>
                </c:pt>
                <c:pt idx="4">
                  <c:v>48510</c:v>
                </c:pt>
                <c:pt idx="5">
                  <c:v>48611</c:v>
                </c:pt>
                <c:pt idx="6">
                  <c:v>48729</c:v>
                </c:pt>
                <c:pt idx="7">
                  <c:v>48847</c:v>
                </c:pt>
                <c:pt idx="8">
                  <c:v>48920</c:v>
                </c:pt>
                <c:pt idx="9">
                  <c:v>49005</c:v>
                </c:pt>
                <c:pt idx="10">
                  <c:v>49087</c:v>
                </c:pt>
                <c:pt idx="11">
                  <c:v>49175</c:v>
                </c:pt>
                <c:pt idx="12">
                  <c:v>49266</c:v>
                </c:pt>
                <c:pt idx="13">
                  <c:v>49349</c:v>
                </c:pt>
                <c:pt idx="14">
                  <c:v>49492</c:v>
                </c:pt>
                <c:pt idx="15">
                  <c:v>49588</c:v>
                </c:pt>
                <c:pt idx="16">
                  <c:v>49632</c:v>
                </c:pt>
                <c:pt idx="17">
                  <c:v>49696</c:v>
                </c:pt>
                <c:pt idx="18">
                  <c:v>49799</c:v>
                </c:pt>
                <c:pt idx="19">
                  <c:v>49867</c:v>
                </c:pt>
                <c:pt idx="20">
                  <c:v>49930</c:v>
                </c:pt>
                <c:pt idx="21">
                  <c:v>50007</c:v>
                </c:pt>
                <c:pt idx="22">
                  <c:v>50087</c:v>
                </c:pt>
                <c:pt idx="23">
                  <c:v>50184</c:v>
                </c:pt>
                <c:pt idx="24">
                  <c:v>50254</c:v>
                </c:pt>
                <c:pt idx="25">
                  <c:v>50317</c:v>
                </c:pt>
                <c:pt idx="26">
                  <c:v>50371</c:v>
                </c:pt>
                <c:pt idx="27">
                  <c:v>50439</c:v>
                </c:pt>
                <c:pt idx="28">
                  <c:v>50487</c:v>
                </c:pt>
                <c:pt idx="29">
                  <c:v>50567</c:v>
                </c:pt>
                <c:pt idx="30">
                  <c:v>50606</c:v>
                </c:pt>
                <c:pt idx="31">
                  <c:v>50643</c:v>
                </c:pt>
                <c:pt idx="32">
                  <c:v>50712</c:v>
                </c:pt>
                <c:pt idx="33">
                  <c:v>50782</c:v>
                </c:pt>
                <c:pt idx="34">
                  <c:v>50876</c:v>
                </c:pt>
                <c:pt idx="35">
                  <c:v>50947</c:v>
                </c:pt>
                <c:pt idx="36">
                  <c:v>51002</c:v>
                </c:pt>
                <c:pt idx="37">
                  <c:v>51058</c:v>
                </c:pt>
                <c:pt idx="38">
                  <c:v>51126</c:v>
                </c:pt>
                <c:pt idx="39">
                  <c:v>51192</c:v>
                </c:pt>
                <c:pt idx="40">
                  <c:v>51273</c:v>
                </c:pt>
                <c:pt idx="41">
                  <c:v>51351</c:v>
                </c:pt>
                <c:pt idx="42">
                  <c:v>51397</c:v>
                </c:pt>
                <c:pt idx="43">
                  <c:v>51454</c:v>
                </c:pt>
                <c:pt idx="44">
                  <c:v>51547</c:v>
                </c:pt>
                <c:pt idx="45">
                  <c:v>51638</c:v>
                </c:pt>
                <c:pt idx="46">
                  <c:v>51756</c:v>
                </c:pt>
                <c:pt idx="47">
                  <c:v>51904</c:v>
                </c:pt>
                <c:pt idx="48">
                  <c:v>51984</c:v>
                </c:pt>
                <c:pt idx="49">
                  <c:v>52088</c:v>
                </c:pt>
                <c:pt idx="50">
                  <c:v>52177</c:v>
                </c:pt>
                <c:pt idx="51">
                  <c:v>52253</c:v>
                </c:pt>
                <c:pt idx="52">
                  <c:v>52288</c:v>
                </c:pt>
                <c:pt idx="53">
                  <c:v>52319</c:v>
                </c:pt>
                <c:pt idx="54">
                  <c:v>52375</c:v>
                </c:pt>
                <c:pt idx="55">
                  <c:v>52434</c:v>
                </c:pt>
                <c:pt idx="56">
                  <c:v>52495</c:v>
                </c:pt>
                <c:pt idx="57">
                  <c:v>52572</c:v>
                </c:pt>
                <c:pt idx="58">
                  <c:v>52651</c:v>
                </c:pt>
                <c:pt idx="59">
                  <c:v>52699</c:v>
                </c:pt>
                <c:pt idx="60">
                  <c:v>52780</c:v>
                </c:pt>
                <c:pt idx="61">
                  <c:v>52848</c:v>
                </c:pt>
                <c:pt idx="62">
                  <c:v>52900</c:v>
                </c:pt>
                <c:pt idx="63">
                  <c:v>52948</c:v>
                </c:pt>
                <c:pt idx="64">
                  <c:v>53006</c:v>
                </c:pt>
                <c:pt idx="65">
                  <c:v>53070</c:v>
                </c:pt>
                <c:pt idx="66">
                  <c:v>53116</c:v>
                </c:pt>
                <c:pt idx="67">
                  <c:v>53170</c:v>
                </c:pt>
                <c:pt idx="68">
                  <c:v>53235</c:v>
                </c:pt>
                <c:pt idx="69">
                  <c:v>53298</c:v>
                </c:pt>
                <c:pt idx="70">
                  <c:v>53351</c:v>
                </c:pt>
                <c:pt idx="71">
                  <c:v>53426</c:v>
                </c:pt>
                <c:pt idx="72">
                  <c:v>53516</c:v>
                </c:pt>
                <c:pt idx="73">
                  <c:v>53589</c:v>
                </c:pt>
                <c:pt idx="74">
                  <c:v>53724</c:v>
                </c:pt>
                <c:pt idx="75">
                  <c:v>53875</c:v>
                </c:pt>
                <c:pt idx="76">
                  <c:v>54023</c:v>
                </c:pt>
                <c:pt idx="77">
                  <c:v>54128</c:v>
                </c:pt>
                <c:pt idx="78">
                  <c:v>54215</c:v>
                </c:pt>
                <c:pt idx="79">
                  <c:v>54336</c:v>
                </c:pt>
                <c:pt idx="80">
                  <c:v>54449</c:v>
                </c:pt>
                <c:pt idx="81">
                  <c:v>54557</c:v>
                </c:pt>
                <c:pt idx="82">
                  <c:v>54645</c:v>
                </c:pt>
                <c:pt idx="83">
                  <c:v>54765</c:v>
                </c:pt>
                <c:pt idx="84">
                  <c:v>54840</c:v>
                </c:pt>
                <c:pt idx="85">
                  <c:v>54906</c:v>
                </c:pt>
                <c:pt idx="86">
                  <c:v>54950</c:v>
                </c:pt>
                <c:pt idx="87">
                  <c:v>55014</c:v>
                </c:pt>
                <c:pt idx="88">
                  <c:v>55081</c:v>
                </c:pt>
                <c:pt idx="89">
                  <c:v>55149</c:v>
                </c:pt>
                <c:pt idx="90">
                  <c:v>55212</c:v>
                </c:pt>
                <c:pt idx="91">
                  <c:v>55297</c:v>
                </c:pt>
                <c:pt idx="92">
                  <c:v>55377</c:v>
                </c:pt>
                <c:pt idx="93">
                  <c:v>55445</c:v>
                </c:pt>
                <c:pt idx="94">
                  <c:v>55505</c:v>
                </c:pt>
                <c:pt idx="95">
                  <c:v>55588</c:v>
                </c:pt>
                <c:pt idx="96">
                  <c:v>55648</c:v>
                </c:pt>
                <c:pt idx="97">
                  <c:v>55717</c:v>
                </c:pt>
                <c:pt idx="98">
                  <c:v>55775</c:v>
                </c:pt>
                <c:pt idx="99">
                  <c:v>55844</c:v>
                </c:pt>
                <c:pt idx="100">
                  <c:v>55919</c:v>
                </c:pt>
                <c:pt idx="101">
                  <c:v>55993</c:v>
                </c:pt>
                <c:pt idx="102">
                  <c:v>56062</c:v>
                </c:pt>
                <c:pt idx="103">
                  <c:v>56137</c:v>
                </c:pt>
                <c:pt idx="104">
                  <c:v>55169</c:v>
                </c:pt>
                <c:pt idx="105">
                  <c:v>56269</c:v>
                </c:pt>
                <c:pt idx="106">
                  <c:v>56298</c:v>
                </c:pt>
                <c:pt idx="107">
                  <c:v>56339</c:v>
                </c:pt>
                <c:pt idx="108">
                  <c:v>56406</c:v>
                </c:pt>
                <c:pt idx="109">
                  <c:v>56441</c:v>
                </c:pt>
                <c:pt idx="110">
                  <c:v>56503</c:v>
                </c:pt>
                <c:pt idx="111">
                  <c:v>56546</c:v>
                </c:pt>
                <c:pt idx="112">
                  <c:v>56605</c:v>
                </c:pt>
                <c:pt idx="113">
                  <c:v>56664</c:v>
                </c:pt>
                <c:pt idx="114">
                  <c:v>56736</c:v>
                </c:pt>
                <c:pt idx="115">
                  <c:v>56772</c:v>
                </c:pt>
                <c:pt idx="116">
                  <c:v>56832</c:v>
                </c:pt>
                <c:pt idx="117">
                  <c:v>56884</c:v>
                </c:pt>
                <c:pt idx="118">
                  <c:v>57033</c:v>
                </c:pt>
                <c:pt idx="119">
                  <c:v>57098</c:v>
                </c:pt>
                <c:pt idx="120">
                  <c:v>57161</c:v>
                </c:pt>
                <c:pt idx="121">
                  <c:v>57217</c:v>
                </c:pt>
                <c:pt idx="122">
                  <c:v>57281</c:v>
                </c:pt>
                <c:pt idx="123">
                  <c:v>57304</c:v>
                </c:pt>
                <c:pt idx="124">
                  <c:v>57374</c:v>
                </c:pt>
                <c:pt idx="125">
                  <c:v>57443</c:v>
                </c:pt>
                <c:pt idx="126">
                  <c:v>57491</c:v>
                </c:pt>
                <c:pt idx="127">
                  <c:v>57546</c:v>
                </c:pt>
                <c:pt idx="128">
                  <c:v>57597</c:v>
                </c:pt>
                <c:pt idx="129">
                  <c:v>57667</c:v>
                </c:pt>
                <c:pt idx="130">
                  <c:v>57752</c:v>
                </c:pt>
                <c:pt idx="131">
                  <c:v>57794</c:v>
                </c:pt>
                <c:pt idx="132">
                  <c:v>57859</c:v>
                </c:pt>
                <c:pt idx="133">
                  <c:v>57908</c:v>
                </c:pt>
                <c:pt idx="134">
                  <c:v>57985</c:v>
                </c:pt>
                <c:pt idx="135">
                  <c:v>58068</c:v>
                </c:pt>
                <c:pt idx="136">
                  <c:v>58148</c:v>
                </c:pt>
                <c:pt idx="137">
                  <c:v>58222</c:v>
                </c:pt>
                <c:pt idx="138">
                  <c:v>58323</c:v>
                </c:pt>
                <c:pt idx="139">
                  <c:v>58390</c:v>
                </c:pt>
                <c:pt idx="140">
                  <c:v>58507</c:v>
                </c:pt>
                <c:pt idx="141">
                  <c:v>58576</c:v>
                </c:pt>
                <c:pt idx="142">
                  <c:v>58638</c:v>
                </c:pt>
                <c:pt idx="143">
                  <c:v>58678</c:v>
                </c:pt>
                <c:pt idx="144">
                  <c:v>58751</c:v>
                </c:pt>
                <c:pt idx="145">
                  <c:v>58887</c:v>
                </c:pt>
                <c:pt idx="146">
                  <c:v>58951</c:v>
                </c:pt>
                <c:pt idx="147">
                  <c:v>59006</c:v>
                </c:pt>
                <c:pt idx="148">
                  <c:v>59089</c:v>
                </c:pt>
                <c:pt idx="149">
                  <c:v>59153</c:v>
                </c:pt>
                <c:pt idx="150">
                  <c:v>59278</c:v>
                </c:pt>
                <c:pt idx="151">
                  <c:v>59335</c:v>
                </c:pt>
                <c:pt idx="152">
                  <c:v>59501</c:v>
                </c:pt>
                <c:pt idx="153">
                  <c:v>59577</c:v>
                </c:pt>
                <c:pt idx="154">
                  <c:v>59682</c:v>
                </c:pt>
                <c:pt idx="155">
                  <c:v>59719</c:v>
                </c:pt>
                <c:pt idx="156">
                  <c:v>59753</c:v>
                </c:pt>
                <c:pt idx="157">
                  <c:v>59802</c:v>
                </c:pt>
                <c:pt idx="158">
                  <c:v>59852</c:v>
                </c:pt>
                <c:pt idx="159">
                  <c:v>59953</c:v>
                </c:pt>
                <c:pt idx="160">
                  <c:v>60040</c:v>
                </c:pt>
                <c:pt idx="161">
                  <c:v>60086</c:v>
                </c:pt>
                <c:pt idx="162">
                  <c:v>60149</c:v>
                </c:pt>
                <c:pt idx="163">
                  <c:v>60220</c:v>
                </c:pt>
                <c:pt idx="164">
                  <c:v>60272</c:v>
                </c:pt>
                <c:pt idx="165">
                  <c:v>60330</c:v>
                </c:pt>
                <c:pt idx="166">
                  <c:v>60371</c:v>
                </c:pt>
                <c:pt idx="167">
                  <c:v>60416</c:v>
                </c:pt>
                <c:pt idx="168">
                  <c:v>60473</c:v>
                </c:pt>
                <c:pt idx="169">
                  <c:v>60550</c:v>
                </c:pt>
                <c:pt idx="170">
                  <c:v>60600</c:v>
                </c:pt>
                <c:pt idx="171">
                  <c:v>60653</c:v>
                </c:pt>
                <c:pt idx="172">
                  <c:v>60699</c:v>
                </c:pt>
                <c:pt idx="173">
                  <c:v>60763</c:v>
                </c:pt>
                <c:pt idx="174">
                  <c:v>60870</c:v>
                </c:pt>
                <c:pt idx="175">
                  <c:v>60950</c:v>
                </c:pt>
                <c:pt idx="176">
                  <c:v>61023</c:v>
                </c:pt>
                <c:pt idx="177">
                  <c:v>61094</c:v>
                </c:pt>
                <c:pt idx="178">
                  <c:v>61183</c:v>
                </c:pt>
                <c:pt idx="179">
                  <c:v>61207</c:v>
                </c:pt>
                <c:pt idx="180">
                  <c:v>61255</c:v>
                </c:pt>
                <c:pt idx="181">
                  <c:v>61320</c:v>
                </c:pt>
                <c:pt idx="182">
                  <c:v>61384</c:v>
                </c:pt>
                <c:pt idx="183">
                  <c:v>61424</c:v>
                </c:pt>
                <c:pt idx="184">
                  <c:v>61491</c:v>
                </c:pt>
                <c:pt idx="185">
                  <c:v>61561</c:v>
                </c:pt>
                <c:pt idx="186">
                  <c:v>61603</c:v>
                </c:pt>
                <c:pt idx="187">
                  <c:v>61681</c:v>
                </c:pt>
                <c:pt idx="188">
                  <c:v>61782</c:v>
                </c:pt>
                <c:pt idx="189">
                  <c:v>61831</c:v>
                </c:pt>
                <c:pt idx="190">
                  <c:v>61900</c:v>
                </c:pt>
                <c:pt idx="191">
                  <c:v>61965</c:v>
                </c:pt>
                <c:pt idx="192">
                  <c:v>61998</c:v>
                </c:pt>
                <c:pt idx="193">
                  <c:v>62063</c:v>
                </c:pt>
                <c:pt idx="194">
                  <c:v>62194</c:v>
                </c:pt>
                <c:pt idx="195">
                  <c:v>62270</c:v>
                </c:pt>
                <c:pt idx="196">
                  <c:v>62303</c:v>
                </c:pt>
                <c:pt idx="197">
                  <c:v>62366</c:v>
                </c:pt>
                <c:pt idx="198">
                  <c:v>62423</c:v>
                </c:pt>
                <c:pt idx="199">
                  <c:v>62512</c:v>
                </c:pt>
                <c:pt idx="200">
                  <c:v>62591</c:v>
                </c:pt>
                <c:pt idx="201">
                  <c:v>62960</c:v>
                </c:pt>
                <c:pt idx="202">
                  <c:v>63010</c:v>
                </c:pt>
                <c:pt idx="203">
                  <c:v>63052</c:v>
                </c:pt>
                <c:pt idx="204">
                  <c:v>63068</c:v>
                </c:pt>
                <c:pt idx="205">
                  <c:v>63121</c:v>
                </c:pt>
                <c:pt idx="206">
                  <c:v>63202</c:v>
                </c:pt>
                <c:pt idx="207">
                  <c:v>63282</c:v>
                </c:pt>
                <c:pt idx="208">
                  <c:v>63409</c:v>
                </c:pt>
                <c:pt idx="209">
                  <c:v>63482</c:v>
                </c:pt>
                <c:pt idx="210">
                  <c:v>63540</c:v>
                </c:pt>
                <c:pt idx="211">
                  <c:v>63589</c:v>
                </c:pt>
                <c:pt idx="212">
                  <c:v>63635</c:v>
                </c:pt>
                <c:pt idx="213">
                  <c:v>63689</c:v>
                </c:pt>
                <c:pt idx="214">
                  <c:v>63728</c:v>
                </c:pt>
                <c:pt idx="215">
                  <c:v>63788</c:v>
                </c:pt>
                <c:pt idx="216">
                  <c:v>63827</c:v>
                </c:pt>
                <c:pt idx="217">
                  <c:v>63898</c:v>
                </c:pt>
                <c:pt idx="218">
                  <c:v>63968</c:v>
                </c:pt>
                <c:pt idx="219">
                  <c:v>64016</c:v>
                </c:pt>
                <c:pt idx="220">
                  <c:v>64076</c:v>
                </c:pt>
                <c:pt idx="221">
                  <c:v>64157</c:v>
                </c:pt>
                <c:pt idx="222">
                  <c:v>64280</c:v>
                </c:pt>
                <c:pt idx="223">
                  <c:v>64391</c:v>
                </c:pt>
                <c:pt idx="224">
                  <c:v>64524</c:v>
                </c:pt>
                <c:pt idx="225">
                  <c:v>64595</c:v>
                </c:pt>
                <c:pt idx="226">
                  <c:v>64723</c:v>
                </c:pt>
                <c:pt idx="227">
                  <c:v>64769</c:v>
                </c:pt>
                <c:pt idx="228">
                  <c:v>64837</c:v>
                </c:pt>
                <c:pt idx="229">
                  <c:v>64946</c:v>
                </c:pt>
                <c:pt idx="230">
                  <c:v>64948</c:v>
                </c:pt>
                <c:pt idx="231">
                  <c:v>65033</c:v>
                </c:pt>
                <c:pt idx="232">
                  <c:v>65060</c:v>
                </c:pt>
                <c:pt idx="233">
                  <c:v>65141</c:v>
                </c:pt>
                <c:pt idx="234">
                  <c:v>65194</c:v>
                </c:pt>
                <c:pt idx="235">
                  <c:v>65192</c:v>
                </c:pt>
                <c:pt idx="236">
                  <c:v>65254</c:v>
                </c:pt>
                <c:pt idx="237">
                  <c:v>65315</c:v>
                </c:pt>
                <c:pt idx="238">
                  <c:v>65395</c:v>
                </c:pt>
                <c:pt idx="239">
                  <c:v>65443</c:v>
                </c:pt>
                <c:pt idx="240">
                  <c:v>65549</c:v>
                </c:pt>
                <c:pt idx="241">
                  <c:v>65636</c:v>
                </c:pt>
                <c:pt idx="242">
                  <c:v>65729</c:v>
                </c:pt>
                <c:pt idx="243">
                  <c:v>65827</c:v>
                </c:pt>
                <c:pt idx="244">
                  <c:v>65888</c:v>
                </c:pt>
                <c:pt idx="245">
                  <c:v>65956</c:v>
                </c:pt>
                <c:pt idx="246">
                  <c:v>66047</c:v>
                </c:pt>
                <c:pt idx="247">
                  <c:v>66082</c:v>
                </c:pt>
                <c:pt idx="248">
                  <c:v>66157</c:v>
                </c:pt>
                <c:pt idx="249">
                  <c:v>66193</c:v>
                </c:pt>
                <c:pt idx="250">
                  <c:v>66334</c:v>
                </c:pt>
                <c:pt idx="251">
                  <c:v>66436</c:v>
                </c:pt>
                <c:pt idx="252">
                  <c:v>66548</c:v>
                </c:pt>
                <c:pt idx="253">
                  <c:v>66640</c:v>
                </c:pt>
                <c:pt idx="254">
                  <c:v>66764</c:v>
                </c:pt>
                <c:pt idx="255">
                  <c:v>66870</c:v>
                </c:pt>
                <c:pt idx="256">
                  <c:v>66950</c:v>
                </c:pt>
                <c:pt idx="257">
                  <c:v>67074</c:v>
                </c:pt>
                <c:pt idx="258">
                  <c:v>67133</c:v>
                </c:pt>
                <c:pt idx="259">
                  <c:v>67206</c:v>
                </c:pt>
                <c:pt idx="260">
                  <c:v>67285</c:v>
                </c:pt>
                <c:pt idx="261">
                  <c:v>67425</c:v>
                </c:pt>
                <c:pt idx="262">
                  <c:v>67507</c:v>
                </c:pt>
                <c:pt idx="263">
                  <c:v>67542</c:v>
                </c:pt>
                <c:pt idx="264">
                  <c:v>67632</c:v>
                </c:pt>
                <c:pt idx="265">
                  <c:v>67720</c:v>
                </c:pt>
                <c:pt idx="266">
                  <c:v>67816</c:v>
                </c:pt>
                <c:pt idx="267">
                  <c:v>67873</c:v>
                </c:pt>
                <c:pt idx="268">
                  <c:v>67973</c:v>
                </c:pt>
                <c:pt idx="269">
                  <c:v>68093</c:v>
                </c:pt>
                <c:pt idx="270">
                  <c:v>68230</c:v>
                </c:pt>
                <c:pt idx="271">
                  <c:v>68350</c:v>
                </c:pt>
                <c:pt idx="272">
                  <c:v>68418</c:v>
                </c:pt>
                <c:pt idx="273">
                  <c:v>68494</c:v>
                </c:pt>
                <c:pt idx="274">
                  <c:v>68535</c:v>
                </c:pt>
                <c:pt idx="275">
                  <c:v>68553</c:v>
                </c:pt>
                <c:pt idx="276">
                  <c:v>68624</c:v>
                </c:pt>
                <c:pt idx="277">
                  <c:v>68740</c:v>
                </c:pt>
                <c:pt idx="278">
                  <c:v>68849</c:v>
                </c:pt>
                <c:pt idx="279">
                  <c:v>68992</c:v>
                </c:pt>
                <c:pt idx="280">
                  <c:v>68973</c:v>
                </c:pt>
                <c:pt idx="281">
                  <c:v>68989</c:v>
                </c:pt>
                <c:pt idx="282">
                  <c:v>69014</c:v>
                </c:pt>
                <c:pt idx="283">
                  <c:v>69082</c:v>
                </c:pt>
                <c:pt idx="284">
                  <c:v>69081</c:v>
                </c:pt>
                <c:pt idx="285">
                  <c:v>69179</c:v>
                </c:pt>
                <c:pt idx="286">
                  <c:v>69238</c:v>
                </c:pt>
                <c:pt idx="287">
                  <c:v>69322</c:v>
                </c:pt>
                <c:pt idx="288">
                  <c:v>69423</c:v>
                </c:pt>
                <c:pt idx="289">
                  <c:v>69413</c:v>
                </c:pt>
                <c:pt idx="290">
                  <c:v>69437</c:v>
                </c:pt>
                <c:pt idx="291">
                  <c:v>69475</c:v>
                </c:pt>
                <c:pt idx="292">
                  <c:v>69473</c:v>
                </c:pt>
                <c:pt idx="293">
                  <c:v>69650</c:v>
                </c:pt>
                <c:pt idx="294">
                  <c:v>69711</c:v>
                </c:pt>
                <c:pt idx="295">
                  <c:v>69755</c:v>
                </c:pt>
                <c:pt idx="296">
                  <c:v>69751</c:v>
                </c:pt>
                <c:pt idx="297">
                  <c:v>69807</c:v>
                </c:pt>
                <c:pt idx="298">
                  <c:v>69846</c:v>
                </c:pt>
                <c:pt idx="299">
                  <c:v>69881</c:v>
                </c:pt>
                <c:pt idx="300">
                  <c:v>69938</c:v>
                </c:pt>
                <c:pt idx="301">
                  <c:v>70020</c:v>
                </c:pt>
                <c:pt idx="302">
                  <c:v>70070</c:v>
                </c:pt>
                <c:pt idx="303">
                  <c:v>70097</c:v>
                </c:pt>
                <c:pt idx="304">
                  <c:v>70115</c:v>
                </c:pt>
                <c:pt idx="305">
                  <c:v>70191</c:v>
                </c:pt>
                <c:pt idx="306">
                  <c:v>70231</c:v>
                </c:pt>
                <c:pt idx="307">
                  <c:v>70230</c:v>
                </c:pt>
                <c:pt idx="308">
                  <c:v>70313</c:v>
                </c:pt>
                <c:pt idx="309">
                  <c:v>70340</c:v>
                </c:pt>
                <c:pt idx="310">
                  <c:v>70358</c:v>
                </c:pt>
                <c:pt idx="311">
                  <c:v>70426</c:v>
                </c:pt>
                <c:pt idx="312">
                  <c:v>70488</c:v>
                </c:pt>
                <c:pt idx="313">
                  <c:v>70501</c:v>
                </c:pt>
                <c:pt idx="314">
                  <c:v>70502</c:v>
                </c:pt>
                <c:pt idx="315">
                  <c:v>70615</c:v>
                </c:pt>
                <c:pt idx="316">
                  <c:v>70664</c:v>
                </c:pt>
                <c:pt idx="317">
                  <c:v>70638</c:v>
                </c:pt>
                <c:pt idx="318">
                  <c:v>70640</c:v>
                </c:pt>
                <c:pt idx="319">
                  <c:v>70652</c:v>
                </c:pt>
                <c:pt idx="320">
                  <c:v>70693</c:v>
                </c:pt>
                <c:pt idx="321">
                  <c:v>70744</c:v>
                </c:pt>
                <c:pt idx="322">
                  <c:v>70771</c:v>
                </c:pt>
                <c:pt idx="323">
                  <c:v>70804</c:v>
                </c:pt>
                <c:pt idx="324">
                  <c:v>70781</c:v>
                </c:pt>
                <c:pt idx="325">
                  <c:v>70775</c:v>
                </c:pt>
                <c:pt idx="326">
                  <c:v>70843</c:v>
                </c:pt>
                <c:pt idx="327">
                  <c:v>70928</c:v>
                </c:pt>
                <c:pt idx="328">
                  <c:v>70938</c:v>
                </c:pt>
                <c:pt idx="329">
                  <c:v>70963</c:v>
                </c:pt>
                <c:pt idx="330">
                  <c:v>70989</c:v>
                </c:pt>
                <c:pt idx="331">
                  <c:v>70993</c:v>
                </c:pt>
                <c:pt idx="332">
                  <c:v>71017</c:v>
                </c:pt>
                <c:pt idx="333">
                  <c:v>71021</c:v>
                </c:pt>
                <c:pt idx="334">
                  <c:v>71056</c:v>
                </c:pt>
                <c:pt idx="335">
                  <c:v>71070</c:v>
                </c:pt>
                <c:pt idx="336">
                  <c:v>71083</c:v>
                </c:pt>
                <c:pt idx="337">
                  <c:v>71123</c:v>
                </c:pt>
                <c:pt idx="338">
                  <c:v>71097</c:v>
                </c:pt>
                <c:pt idx="339">
                  <c:v>71107</c:v>
                </c:pt>
                <c:pt idx="340">
                  <c:v>71114</c:v>
                </c:pt>
                <c:pt idx="341">
                  <c:v>71169</c:v>
                </c:pt>
                <c:pt idx="342">
                  <c:v>71365</c:v>
                </c:pt>
                <c:pt idx="343">
                  <c:v>71389</c:v>
                </c:pt>
                <c:pt idx="344">
                  <c:v>71378</c:v>
                </c:pt>
                <c:pt idx="345">
                  <c:v>71386</c:v>
                </c:pt>
                <c:pt idx="346">
                  <c:v>71460</c:v>
                </c:pt>
                <c:pt idx="347">
                  <c:v>71489</c:v>
                </c:pt>
                <c:pt idx="348">
                  <c:v>71504</c:v>
                </c:pt>
                <c:pt idx="349">
                  <c:v>71526</c:v>
                </c:pt>
                <c:pt idx="350">
                  <c:v>71609</c:v>
                </c:pt>
                <c:pt idx="351">
                  <c:v>71635</c:v>
                </c:pt>
                <c:pt idx="352">
                  <c:v>71676</c:v>
                </c:pt>
                <c:pt idx="353">
                  <c:v>71708</c:v>
                </c:pt>
                <c:pt idx="354">
                  <c:v>71734</c:v>
                </c:pt>
                <c:pt idx="355">
                  <c:v>71764</c:v>
                </c:pt>
                <c:pt idx="356">
                  <c:v>71783</c:v>
                </c:pt>
                <c:pt idx="357">
                  <c:v>71810</c:v>
                </c:pt>
                <c:pt idx="358">
                  <c:v>71856</c:v>
                </c:pt>
                <c:pt idx="359">
                  <c:v>71847</c:v>
                </c:pt>
                <c:pt idx="360">
                  <c:v>71894</c:v>
                </c:pt>
                <c:pt idx="361">
                  <c:v>71900</c:v>
                </c:pt>
                <c:pt idx="362">
                  <c:v>71924</c:v>
                </c:pt>
                <c:pt idx="363">
                  <c:v>71939</c:v>
                </c:pt>
                <c:pt idx="364">
                  <c:v>71988</c:v>
                </c:pt>
                <c:pt idx="365">
                  <c:v>72053</c:v>
                </c:pt>
                <c:pt idx="366">
                  <c:v>72083</c:v>
                </c:pt>
                <c:pt idx="367">
                  <c:v>72109</c:v>
                </c:pt>
                <c:pt idx="368">
                  <c:v>72148</c:v>
                </c:pt>
                <c:pt idx="369">
                  <c:v>72167</c:v>
                </c:pt>
                <c:pt idx="370">
                  <c:v>72168</c:v>
                </c:pt>
                <c:pt idx="371">
                  <c:v>72188</c:v>
                </c:pt>
                <c:pt idx="372">
                  <c:v>72212</c:v>
                </c:pt>
                <c:pt idx="373">
                  <c:v>72263</c:v>
                </c:pt>
                <c:pt idx="374">
                  <c:v>72315</c:v>
                </c:pt>
                <c:pt idx="375">
                  <c:v>72338</c:v>
                </c:pt>
                <c:pt idx="376">
                  <c:v>72366</c:v>
                </c:pt>
                <c:pt idx="377">
                  <c:v>72435</c:v>
                </c:pt>
                <c:pt idx="378">
                  <c:v>72496</c:v>
                </c:pt>
                <c:pt idx="379">
                  <c:v>72531</c:v>
                </c:pt>
                <c:pt idx="380">
                  <c:v>72551</c:v>
                </c:pt>
                <c:pt idx="381">
                  <c:v>72587</c:v>
                </c:pt>
                <c:pt idx="382">
                  <c:v>72628</c:v>
                </c:pt>
                <c:pt idx="383">
                  <c:v>72650</c:v>
                </c:pt>
                <c:pt idx="384">
                  <c:v>72772</c:v>
                </c:pt>
                <c:pt idx="385">
                  <c:v>72822</c:v>
                </c:pt>
                <c:pt idx="386">
                  <c:v>72860</c:v>
                </c:pt>
                <c:pt idx="387">
                  <c:v>72917</c:v>
                </c:pt>
                <c:pt idx="388">
                  <c:v>72967</c:v>
                </c:pt>
                <c:pt idx="389">
                  <c:v>73036</c:v>
                </c:pt>
                <c:pt idx="390">
                  <c:v>73057</c:v>
                </c:pt>
                <c:pt idx="391">
                  <c:v>73162</c:v>
                </c:pt>
                <c:pt idx="392">
                  <c:v>73181</c:v>
                </c:pt>
                <c:pt idx="393">
                  <c:v>73229</c:v>
                </c:pt>
                <c:pt idx="394">
                  <c:v>73289</c:v>
                </c:pt>
                <c:pt idx="395">
                  <c:v>73323</c:v>
                </c:pt>
                <c:pt idx="396">
                  <c:v>73340</c:v>
                </c:pt>
                <c:pt idx="397">
                  <c:v>73527</c:v>
                </c:pt>
                <c:pt idx="398">
                  <c:v>73587</c:v>
                </c:pt>
                <c:pt idx="399">
                  <c:v>73448</c:v>
                </c:pt>
                <c:pt idx="400">
                  <c:v>73484</c:v>
                </c:pt>
                <c:pt idx="401">
                  <c:v>73525</c:v>
                </c:pt>
                <c:pt idx="402">
                  <c:v>73565</c:v>
                </c:pt>
                <c:pt idx="403">
                  <c:v>73620</c:v>
                </c:pt>
                <c:pt idx="404">
                  <c:v>73685</c:v>
                </c:pt>
                <c:pt idx="405">
                  <c:v>73735</c:v>
                </c:pt>
                <c:pt idx="406">
                  <c:v>73767</c:v>
                </c:pt>
                <c:pt idx="407">
                  <c:v>73808</c:v>
                </c:pt>
                <c:pt idx="408">
                  <c:v>73827</c:v>
                </c:pt>
                <c:pt idx="409">
                  <c:v>73864</c:v>
                </c:pt>
                <c:pt idx="410">
                  <c:v>73913</c:v>
                </c:pt>
                <c:pt idx="411">
                  <c:v>74022</c:v>
                </c:pt>
                <c:pt idx="412">
                  <c:v>74047</c:v>
                </c:pt>
                <c:pt idx="413">
                  <c:v>74079</c:v>
                </c:pt>
                <c:pt idx="414">
                  <c:v>74146</c:v>
                </c:pt>
                <c:pt idx="415">
                  <c:v>74179</c:v>
                </c:pt>
                <c:pt idx="416">
                  <c:v>74226</c:v>
                </c:pt>
                <c:pt idx="417">
                  <c:v>74264</c:v>
                </c:pt>
                <c:pt idx="418">
                  <c:v>74330</c:v>
                </c:pt>
                <c:pt idx="419">
                  <c:v>74349</c:v>
                </c:pt>
                <c:pt idx="420">
                  <c:v>74390</c:v>
                </c:pt>
                <c:pt idx="421">
                  <c:v>74476</c:v>
                </c:pt>
                <c:pt idx="422">
                  <c:v>74518</c:v>
                </c:pt>
                <c:pt idx="423">
                  <c:v>74550</c:v>
                </c:pt>
                <c:pt idx="424">
                  <c:v>74589</c:v>
                </c:pt>
                <c:pt idx="425">
                  <c:v>74642</c:v>
                </c:pt>
                <c:pt idx="426">
                  <c:v>74643</c:v>
                </c:pt>
                <c:pt idx="427">
                  <c:v>74688</c:v>
                </c:pt>
                <c:pt idx="428">
                  <c:v>74745</c:v>
                </c:pt>
                <c:pt idx="429">
                  <c:v>74812</c:v>
                </c:pt>
                <c:pt idx="430">
                  <c:v>74849</c:v>
                </c:pt>
                <c:pt idx="431">
                  <c:v>74887</c:v>
                </c:pt>
                <c:pt idx="432">
                  <c:v>74970</c:v>
                </c:pt>
                <c:pt idx="433">
                  <c:v>75138</c:v>
                </c:pt>
                <c:pt idx="434">
                  <c:v>75353</c:v>
                </c:pt>
                <c:pt idx="435">
                  <c:v>75475</c:v>
                </c:pt>
                <c:pt idx="436">
                  <c:v>75528</c:v>
                </c:pt>
                <c:pt idx="437">
                  <c:v>75598</c:v>
                </c:pt>
                <c:pt idx="438">
                  <c:v>75612</c:v>
                </c:pt>
                <c:pt idx="439">
                  <c:v>75702</c:v>
                </c:pt>
                <c:pt idx="440">
                  <c:v>75744</c:v>
                </c:pt>
                <c:pt idx="441">
                  <c:v>75781</c:v>
                </c:pt>
                <c:pt idx="442">
                  <c:v>75815</c:v>
                </c:pt>
                <c:pt idx="443">
                  <c:v>75869</c:v>
                </c:pt>
                <c:pt idx="444">
                  <c:v>75907</c:v>
                </c:pt>
                <c:pt idx="445">
                  <c:v>75933</c:v>
                </c:pt>
                <c:pt idx="446">
                  <c:v>75970</c:v>
                </c:pt>
                <c:pt idx="447">
                  <c:v>76017</c:v>
                </c:pt>
                <c:pt idx="448">
                  <c:v>76059</c:v>
                </c:pt>
                <c:pt idx="449">
                  <c:v>76072</c:v>
                </c:pt>
                <c:pt idx="450">
                  <c:v>76088</c:v>
                </c:pt>
                <c:pt idx="451">
                  <c:v>76138</c:v>
                </c:pt>
                <c:pt idx="452">
                  <c:v>76175</c:v>
                </c:pt>
                <c:pt idx="453">
                  <c:v>76210</c:v>
                </c:pt>
                <c:pt idx="454">
                  <c:v>76228</c:v>
                </c:pt>
                <c:pt idx="455">
                  <c:v>76271</c:v>
                </c:pt>
                <c:pt idx="456">
                  <c:v>76294</c:v>
                </c:pt>
                <c:pt idx="457">
                  <c:v>76327</c:v>
                </c:pt>
                <c:pt idx="458">
                  <c:v>76334</c:v>
                </c:pt>
                <c:pt idx="459">
                  <c:v>76371</c:v>
                </c:pt>
                <c:pt idx="460">
                  <c:v>76403</c:v>
                </c:pt>
                <c:pt idx="461">
                  <c:v>76473</c:v>
                </c:pt>
                <c:pt idx="462">
                  <c:v>76511</c:v>
                </c:pt>
                <c:pt idx="463">
                  <c:v>76550</c:v>
                </c:pt>
                <c:pt idx="464">
                  <c:v>76586</c:v>
                </c:pt>
                <c:pt idx="465">
                  <c:v>76636</c:v>
                </c:pt>
                <c:pt idx="466">
                  <c:v>76677</c:v>
                </c:pt>
                <c:pt idx="467">
                  <c:v>76691</c:v>
                </c:pt>
                <c:pt idx="494">
                  <c:v>78132</c:v>
                </c:pt>
                <c:pt idx="495">
                  <c:v>78184</c:v>
                </c:pt>
                <c:pt idx="496">
                  <c:v>78230</c:v>
                </c:pt>
                <c:pt idx="497">
                  <c:v>78269</c:v>
                </c:pt>
                <c:pt idx="498">
                  <c:v>78397</c:v>
                </c:pt>
                <c:pt idx="499">
                  <c:v>78494</c:v>
                </c:pt>
                <c:pt idx="500">
                  <c:v>78623</c:v>
                </c:pt>
                <c:pt idx="501">
                  <c:v>78713</c:v>
                </c:pt>
                <c:pt idx="502">
                  <c:v>78827</c:v>
                </c:pt>
                <c:pt idx="503">
                  <c:v>78953</c:v>
                </c:pt>
                <c:pt idx="504">
                  <c:v>79046</c:v>
                </c:pt>
                <c:pt idx="505">
                  <c:v>79260</c:v>
                </c:pt>
                <c:pt idx="506">
                  <c:v>79640</c:v>
                </c:pt>
                <c:pt idx="507">
                  <c:v>80055</c:v>
                </c:pt>
                <c:pt idx="508">
                  <c:v>80233</c:v>
                </c:pt>
                <c:pt idx="509">
                  <c:v>80394</c:v>
                </c:pt>
                <c:pt idx="510">
                  <c:v>80518</c:v>
                </c:pt>
                <c:pt idx="511">
                  <c:v>80670</c:v>
                </c:pt>
                <c:pt idx="512">
                  <c:v>80776</c:v>
                </c:pt>
                <c:pt idx="513">
                  <c:v>81029</c:v>
                </c:pt>
                <c:pt idx="514">
                  <c:v>81231</c:v>
                </c:pt>
                <c:pt idx="515">
                  <c:v>81393</c:v>
                </c:pt>
                <c:pt idx="516">
                  <c:v>81494</c:v>
                </c:pt>
                <c:pt idx="517">
                  <c:v>81595</c:v>
                </c:pt>
                <c:pt idx="518">
                  <c:v>81686</c:v>
                </c:pt>
                <c:pt idx="519">
                  <c:v>81778</c:v>
                </c:pt>
                <c:pt idx="520">
                  <c:v>81920</c:v>
                </c:pt>
                <c:pt idx="521">
                  <c:v>82032</c:v>
                </c:pt>
                <c:pt idx="522">
                  <c:v>82147</c:v>
                </c:pt>
                <c:pt idx="523">
                  <c:v>82242</c:v>
                </c:pt>
                <c:pt idx="524">
                  <c:v>82343</c:v>
                </c:pt>
                <c:pt idx="525">
                  <c:v>82450</c:v>
                </c:pt>
                <c:pt idx="526">
                  <c:v>82532</c:v>
                </c:pt>
                <c:pt idx="527">
                  <c:v>82611</c:v>
                </c:pt>
                <c:pt idx="528">
                  <c:v>82694</c:v>
                </c:pt>
                <c:pt idx="529">
                  <c:v>82797</c:v>
                </c:pt>
                <c:pt idx="530">
                  <c:v>82885</c:v>
                </c:pt>
                <c:pt idx="531">
                  <c:v>82963</c:v>
                </c:pt>
                <c:pt idx="532">
                  <c:v>83054</c:v>
                </c:pt>
                <c:pt idx="533">
                  <c:v>83139</c:v>
                </c:pt>
                <c:pt idx="534">
                  <c:v>83177</c:v>
                </c:pt>
                <c:pt idx="535">
                  <c:v>83295</c:v>
                </c:pt>
                <c:pt idx="536">
                  <c:v>83379</c:v>
                </c:pt>
                <c:pt idx="537">
                  <c:v>83500</c:v>
                </c:pt>
                <c:pt idx="538">
                  <c:v>83559</c:v>
                </c:pt>
                <c:pt idx="539">
                  <c:v>83684</c:v>
                </c:pt>
                <c:pt idx="540">
                  <c:v>83747</c:v>
                </c:pt>
                <c:pt idx="541">
                  <c:v>83808</c:v>
                </c:pt>
                <c:pt idx="542">
                  <c:v>83894</c:v>
                </c:pt>
                <c:pt idx="543">
                  <c:v>83957</c:v>
                </c:pt>
                <c:pt idx="544">
                  <c:v>84036</c:v>
                </c:pt>
                <c:pt idx="545">
                  <c:v>84130</c:v>
                </c:pt>
                <c:pt idx="546">
                  <c:v>84197</c:v>
                </c:pt>
                <c:pt idx="547">
                  <c:v>84270</c:v>
                </c:pt>
                <c:pt idx="548">
                  <c:v>84307</c:v>
                </c:pt>
                <c:pt idx="549">
                  <c:v>84400</c:v>
                </c:pt>
                <c:pt idx="550">
                  <c:v>84538</c:v>
                </c:pt>
                <c:pt idx="551">
                  <c:v>84598</c:v>
                </c:pt>
                <c:pt idx="552">
                  <c:v>84639</c:v>
                </c:pt>
                <c:pt idx="553">
                  <c:v>84692</c:v>
                </c:pt>
                <c:pt idx="554">
                  <c:v>84699</c:v>
                </c:pt>
                <c:pt idx="555">
                  <c:v>84739</c:v>
                </c:pt>
                <c:pt idx="556">
                  <c:v>84789</c:v>
                </c:pt>
                <c:pt idx="557">
                  <c:v>84867</c:v>
                </c:pt>
                <c:pt idx="558">
                  <c:v>84923</c:v>
                </c:pt>
                <c:pt idx="559">
                  <c:v>85022</c:v>
                </c:pt>
                <c:pt idx="560">
                  <c:v>85093</c:v>
                </c:pt>
                <c:pt idx="561">
                  <c:v>85165</c:v>
                </c:pt>
                <c:pt idx="562">
                  <c:v>85235</c:v>
                </c:pt>
                <c:pt idx="563">
                  <c:v>85301</c:v>
                </c:pt>
                <c:pt idx="564">
                  <c:v>85337</c:v>
                </c:pt>
                <c:pt idx="565">
                  <c:v>85425</c:v>
                </c:pt>
                <c:pt idx="566">
                  <c:v>85472</c:v>
                </c:pt>
                <c:pt idx="567">
                  <c:v>85558</c:v>
                </c:pt>
                <c:pt idx="568">
                  <c:v>85595</c:v>
                </c:pt>
                <c:pt idx="569">
                  <c:v>85633</c:v>
                </c:pt>
                <c:pt idx="570">
                  <c:v>85690</c:v>
                </c:pt>
                <c:pt idx="571">
                  <c:v>85736</c:v>
                </c:pt>
                <c:pt idx="572">
                  <c:v>85782</c:v>
                </c:pt>
                <c:pt idx="573">
                  <c:v>85813</c:v>
                </c:pt>
                <c:pt idx="574">
                  <c:v>85843</c:v>
                </c:pt>
                <c:pt idx="575">
                  <c:v>85904</c:v>
                </c:pt>
                <c:pt idx="576">
                  <c:v>85969</c:v>
                </c:pt>
                <c:pt idx="577">
                  <c:v>86036</c:v>
                </c:pt>
                <c:pt idx="578">
                  <c:v>86070</c:v>
                </c:pt>
                <c:pt idx="579">
                  <c:v>86109</c:v>
                </c:pt>
                <c:pt idx="580">
                  <c:v>86171</c:v>
                </c:pt>
                <c:pt idx="581">
                  <c:v>86194</c:v>
                </c:pt>
                <c:pt idx="582">
                  <c:v>86254</c:v>
                </c:pt>
                <c:pt idx="583">
                  <c:v>86301</c:v>
                </c:pt>
                <c:pt idx="584">
                  <c:v>86372</c:v>
                </c:pt>
                <c:pt idx="585">
                  <c:v>86411</c:v>
                </c:pt>
                <c:pt idx="586">
                  <c:v>86491</c:v>
                </c:pt>
                <c:pt idx="587">
                  <c:v>86547</c:v>
                </c:pt>
                <c:pt idx="588">
                  <c:v>86642</c:v>
                </c:pt>
                <c:pt idx="589">
                  <c:v>86719</c:v>
                </c:pt>
                <c:pt idx="590">
                  <c:v>86785</c:v>
                </c:pt>
                <c:pt idx="591">
                  <c:v>86840</c:v>
                </c:pt>
                <c:pt idx="592">
                  <c:v>86882</c:v>
                </c:pt>
                <c:pt idx="593">
                  <c:v>86966</c:v>
                </c:pt>
                <c:pt idx="594">
                  <c:v>87094</c:v>
                </c:pt>
                <c:pt idx="595">
                  <c:v>87164</c:v>
                </c:pt>
                <c:pt idx="596">
                  <c:v>87195</c:v>
                </c:pt>
                <c:pt idx="597">
                  <c:v>87179</c:v>
                </c:pt>
                <c:pt idx="598">
                  <c:v>87204</c:v>
                </c:pt>
                <c:pt idx="599">
                  <c:v>87282</c:v>
                </c:pt>
                <c:pt idx="600">
                  <c:v>87377</c:v>
                </c:pt>
                <c:pt idx="601">
                  <c:v>87441</c:v>
                </c:pt>
                <c:pt idx="602">
                  <c:v>87491</c:v>
                </c:pt>
                <c:pt idx="603">
                  <c:v>87556</c:v>
                </c:pt>
                <c:pt idx="604">
                  <c:v>87612</c:v>
                </c:pt>
                <c:pt idx="605">
                  <c:v>87686</c:v>
                </c:pt>
                <c:pt idx="606">
                  <c:v>87741</c:v>
                </c:pt>
                <c:pt idx="607">
                  <c:v>87800</c:v>
                </c:pt>
                <c:pt idx="608">
                  <c:v>87892</c:v>
                </c:pt>
                <c:pt idx="609">
                  <c:v>87919</c:v>
                </c:pt>
                <c:pt idx="610">
                  <c:v>87955</c:v>
                </c:pt>
                <c:pt idx="611">
                  <c:v>87992</c:v>
                </c:pt>
                <c:pt idx="612">
                  <c:v>88080</c:v>
                </c:pt>
                <c:pt idx="613">
                  <c:v>88119</c:v>
                </c:pt>
                <c:pt idx="614">
                  <c:v>88210</c:v>
                </c:pt>
                <c:pt idx="615">
                  <c:v>88242</c:v>
                </c:pt>
                <c:pt idx="616">
                  <c:v>88299</c:v>
                </c:pt>
                <c:pt idx="617">
                  <c:v>88378</c:v>
                </c:pt>
                <c:pt idx="618">
                  <c:v>88477</c:v>
                </c:pt>
                <c:pt idx="619">
                  <c:v>88589</c:v>
                </c:pt>
                <c:pt idx="620">
                  <c:v>88724</c:v>
                </c:pt>
                <c:pt idx="621">
                  <c:v>88842</c:v>
                </c:pt>
                <c:pt idx="622">
                  <c:v>88908</c:v>
                </c:pt>
                <c:pt idx="623">
                  <c:v>89021</c:v>
                </c:pt>
                <c:pt idx="624">
                  <c:v>89066</c:v>
                </c:pt>
                <c:pt idx="625">
                  <c:v>89113</c:v>
                </c:pt>
                <c:pt idx="626">
                  <c:v>89145</c:v>
                </c:pt>
                <c:pt idx="627">
                  <c:v>89229</c:v>
                </c:pt>
                <c:pt idx="628">
                  <c:v>89297</c:v>
                </c:pt>
                <c:pt idx="629">
                  <c:v>89347</c:v>
                </c:pt>
                <c:pt idx="630">
                  <c:v>89390</c:v>
                </c:pt>
                <c:pt idx="631">
                  <c:v>89468</c:v>
                </c:pt>
                <c:pt idx="632">
                  <c:v>89501</c:v>
                </c:pt>
                <c:pt idx="633">
                  <c:v>89566</c:v>
                </c:pt>
                <c:pt idx="634">
                  <c:v>89649</c:v>
                </c:pt>
                <c:pt idx="635">
                  <c:v>89753</c:v>
                </c:pt>
                <c:pt idx="636">
                  <c:v>89851</c:v>
                </c:pt>
                <c:pt idx="637">
                  <c:v>90033</c:v>
                </c:pt>
                <c:pt idx="638">
                  <c:v>90164</c:v>
                </c:pt>
                <c:pt idx="639">
                  <c:v>90274</c:v>
                </c:pt>
                <c:pt idx="640">
                  <c:v>90339</c:v>
                </c:pt>
                <c:pt idx="641">
                  <c:v>90426</c:v>
                </c:pt>
                <c:pt idx="642">
                  <c:v>90513</c:v>
                </c:pt>
                <c:pt idx="643">
                  <c:v>90553</c:v>
                </c:pt>
                <c:pt idx="644">
                  <c:v>90625</c:v>
                </c:pt>
                <c:pt idx="645">
                  <c:v>90675</c:v>
                </c:pt>
                <c:pt idx="646">
                  <c:v>90699</c:v>
                </c:pt>
                <c:pt idx="647">
                  <c:v>90759</c:v>
                </c:pt>
                <c:pt idx="648">
                  <c:v>90828</c:v>
                </c:pt>
                <c:pt idx="649">
                  <c:v>90909</c:v>
                </c:pt>
                <c:pt idx="650">
                  <c:v>91003</c:v>
                </c:pt>
                <c:pt idx="651">
                  <c:v>91047</c:v>
                </c:pt>
                <c:pt idx="652">
                  <c:v>91110</c:v>
                </c:pt>
                <c:pt idx="653">
                  <c:v>91169</c:v>
                </c:pt>
                <c:pt idx="654">
                  <c:v>91168</c:v>
                </c:pt>
                <c:pt idx="655">
                  <c:v>91205</c:v>
                </c:pt>
                <c:pt idx="656">
                  <c:v>91280</c:v>
                </c:pt>
                <c:pt idx="657">
                  <c:v>91352</c:v>
                </c:pt>
                <c:pt idx="658">
                  <c:v>91446</c:v>
                </c:pt>
                <c:pt idx="659">
                  <c:v>91480</c:v>
                </c:pt>
                <c:pt idx="660">
                  <c:v>91577</c:v>
                </c:pt>
                <c:pt idx="661">
                  <c:v>91680</c:v>
                </c:pt>
                <c:pt idx="662">
                  <c:v>91800</c:v>
                </c:pt>
                <c:pt idx="663">
                  <c:v>91905</c:v>
                </c:pt>
                <c:pt idx="664">
                  <c:v>92008</c:v>
                </c:pt>
                <c:pt idx="665">
                  <c:v>92054</c:v>
                </c:pt>
                <c:pt idx="666">
                  <c:v>92128</c:v>
                </c:pt>
                <c:pt idx="667">
                  <c:v>92207</c:v>
                </c:pt>
                <c:pt idx="668">
                  <c:v>92257</c:v>
                </c:pt>
                <c:pt idx="669">
                  <c:v>92312</c:v>
                </c:pt>
                <c:pt idx="670">
                  <c:v>92394</c:v>
                </c:pt>
                <c:pt idx="671">
                  <c:v>92507</c:v>
                </c:pt>
                <c:pt idx="672">
                  <c:v>92628</c:v>
                </c:pt>
                <c:pt idx="673">
                  <c:v>92667</c:v>
                </c:pt>
                <c:pt idx="674">
                  <c:v>92705</c:v>
                </c:pt>
                <c:pt idx="675">
                  <c:v>92726</c:v>
                </c:pt>
                <c:pt idx="676">
                  <c:v>92755</c:v>
                </c:pt>
                <c:pt idx="677">
                  <c:v>92790</c:v>
                </c:pt>
                <c:pt idx="678">
                  <c:v>92841</c:v>
                </c:pt>
                <c:pt idx="679">
                  <c:v>92882</c:v>
                </c:pt>
                <c:pt idx="680">
                  <c:v>92913</c:v>
                </c:pt>
                <c:pt idx="681">
                  <c:v>92936</c:v>
                </c:pt>
                <c:pt idx="682">
                  <c:v>92978</c:v>
                </c:pt>
                <c:pt idx="683">
                  <c:v>93028</c:v>
                </c:pt>
                <c:pt idx="684">
                  <c:v>93068</c:v>
                </c:pt>
                <c:pt idx="685">
                  <c:v>93110</c:v>
                </c:pt>
                <c:pt idx="686">
                  <c:v>93130</c:v>
                </c:pt>
                <c:pt idx="687">
                  <c:v>93168</c:v>
                </c:pt>
                <c:pt idx="688">
                  <c:v>93216</c:v>
                </c:pt>
                <c:pt idx="689">
                  <c:v>93254</c:v>
                </c:pt>
                <c:pt idx="690">
                  <c:v>93292</c:v>
                </c:pt>
                <c:pt idx="691">
                  <c:v>93314</c:v>
                </c:pt>
                <c:pt idx="692">
                  <c:v>93380</c:v>
                </c:pt>
                <c:pt idx="693">
                  <c:v>93394</c:v>
                </c:pt>
                <c:pt idx="694">
                  <c:v>93419</c:v>
                </c:pt>
                <c:pt idx="695">
                  <c:v>93477</c:v>
                </c:pt>
                <c:pt idx="696">
                  <c:v>93505</c:v>
                </c:pt>
                <c:pt idx="697">
                  <c:v>93551</c:v>
                </c:pt>
                <c:pt idx="698">
                  <c:v>93581</c:v>
                </c:pt>
                <c:pt idx="699">
                  <c:v>93595</c:v>
                </c:pt>
                <c:pt idx="700">
                  <c:v>93638</c:v>
                </c:pt>
                <c:pt idx="701">
                  <c:v>93685</c:v>
                </c:pt>
                <c:pt idx="702">
                  <c:v>93721</c:v>
                </c:pt>
                <c:pt idx="703">
                  <c:v>93767</c:v>
                </c:pt>
                <c:pt idx="704">
                  <c:v>93810</c:v>
                </c:pt>
                <c:pt idx="705">
                  <c:v>93887</c:v>
                </c:pt>
                <c:pt idx="706">
                  <c:v>93910</c:v>
                </c:pt>
                <c:pt idx="707">
                  <c:v>93946</c:v>
                </c:pt>
                <c:pt idx="708">
                  <c:v>93975</c:v>
                </c:pt>
                <c:pt idx="709">
                  <c:v>94019</c:v>
                </c:pt>
                <c:pt idx="710">
                  <c:v>94052</c:v>
                </c:pt>
                <c:pt idx="711">
                  <c:v>94092</c:v>
                </c:pt>
                <c:pt idx="712">
                  <c:v>94137</c:v>
                </c:pt>
                <c:pt idx="713">
                  <c:v>94168</c:v>
                </c:pt>
                <c:pt idx="714">
                  <c:v>94200</c:v>
                </c:pt>
                <c:pt idx="715">
                  <c:v>94226</c:v>
                </c:pt>
                <c:pt idx="716">
                  <c:v>94292</c:v>
                </c:pt>
                <c:pt idx="717">
                  <c:v>94348</c:v>
                </c:pt>
                <c:pt idx="718">
                  <c:v>94414</c:v>
                </c:pt>
                <c:pt idx="719">
                  <c:v>94427</c:v>
                </c:pt>
                <c:pt idx="720">
                  <c:v>94485</c:v>
                </c:pt>
                <c:pt idx="721">
                  <c:v>94540</c:v>
                </c:pt>
                <c:pt idx="722">
                  <c:v>94621</c:v>
                </c:pt>
                <c:pt idx="723">
                  <c:v>94690</c:v>
                </c:pt>
                <c:pt idx="724">
                  <c:v>94768</c:v>
                </c:pt>
                <c:pt idx="725">
                  <c:v>94808</c:v>
                </c:pt>
                <c:pt idx="726">
                  <c:v>94811</c:v>
                </c:pt>
                <c:pt idx="727">
                  <c:v>94868</c:v>
                </c:pt>
                <c:pt idx="728">
                  <c:v>94911</c:v>
                </c:pt>
                <c:pt idx="729">
                  <c:v>94931</c:v>
                </c:pt>
                <c:pt idx="730">
                  <c:v>94991</c:v>
                </c:pt>
                <c:pt idx="731">
                  <c:v>95045</c:v>
                </c:pt>
                <c:pt idx="732">
                  <c:v>95106</c:v>
                </c:pt>
                <c:pt idx="733">
                  <c:v>95184</c:v>
                </c:pt>
                <c:pt idx="734">
                  <c:v>95250</c:v>
                </c:pt>
                <c:pt idx="735">
                  <c:v>95315</c:v>
                </c:pt>
                <c:pt idx="736">
                  <c:v>95369</c:v>
                </c:pt>
                <c:pt idx="737">
                  <c:v>95422</c:v>
                </c:pt>
                <c:pt idx="738">
                  <c:v>95550</c:v>
                </c:pt>
                <c:pt idx="739">
                  <c:v>95591</c:v>
                </c:pt>
                <c:pt idx="740">
                  <c:v>95637</c:v>
                </c:pt>
                <c:pt idx="741">
                  <c:v>95689</c:v>
                </c:pt>
                <c:pt idx="742">
                  <c:v>95743</c:v>
                </c:pt>
                <c:pt idx="743">
                  <c:v>95806</c:v>
                </c:pt>
                <c:pt idx="744">
                  <c:v>95857</c:v>
                </c:pt>
                <c:pt idx="745">
                  <c:v>95920</c:v>
                </c:pt>
                <c:pt idx="746">
                  <c:v>95954</c:v>
                </c:pt>
                <c:pt idx="747">
                  <c:v>96007</c:v>
                </c:pt>
                <c:pt idx="748">
                  <c:v>96032</c:v>
                </c:pt>
                <c:pt idx="749">
                  <c:v>96071</c:v>
                </c:pt>
                <c:pt idx="750">
                  <c:v>96115</c:v>
                </c:pt>
                <c:pt idx="751">
                  <c:v>96152</c:v>
                </c:pt>
                <c:pt idx="752">
                  <c:v>96182</c:v>
                </c:pt>
                <c:pt idx="753">
                  <c:v>96255</c:v>
                </c:pt>
                <c:pt idx="754">
                  <c:v>96276</c:v>
                </c:pt>
                <c:pt idx="755">
                  <c:v>96308</c:v>
                </c:pt>
                <c:pt idx="756">
                  <c:v>96345</c:v>
                </c:pt>
                <c:pt idx="757">
                  <c:v>96376</c:v>
                </c:pt>
                <c:pt idx="758">
                  <c:v>96374</c:v>
                </c:pt>
                <c:pt idx="759">
                  <c:v>96400</c:v>
                </c:pt>
                <c:pt idx="760">
                  <c:v>96560</c:v>
                </c:pt>
                <c:pt idx="761">
                  <c:v>96689</c:v>
                </c:pt>
                <c:pt idx="762">
                  <c:v>96774</c:v>
                </c:pt>
                <c:pt idx="763">
                  <c:v>96891</c:v>
                </c:pt>
                <c:pt idx="764">
                  <c:v>96973</c:v>
                </c:pt>
                <c:pt idx="765">
                  <c:v>97022</c:v>
                </c:pt>
                <c:pt idx="766">
                  <c:v>97106</c:v>
                </c:pt>
                <c:pt idx="767">
                  <c:v>97140</c:v>
                </c:pt>
                <c:pt idx="768">
                  <c:v>97141</c:v>
                </c:pt>
                <c:pt idx="769">
                  <c:v>97211</c:v>
                </c:pt>
                <c:pt idx="770">
                  <c:v>97282</c:v>
                </c:pt>
                <c:pt idx="771">
                  <c:v>97322</c:v>
                </c:pt>
                <c:pt idx="772">
                  <c:v>97396</c:v>
                </c:pt>
                <c:pt idx="773">
                  <c:v>97473</c:v>
                </c:pt>
                <c:pt idx="774">
                  <c:v>97521</c:v>
                </c:pt>
                <c:pt idx="775">
                  <c:v>97601</c:v>
                </c:pt>
                <c:pt idx="776">
                  <c:v>97698</c:v>
                </c:pt>
                <c:pt idx="777">
                  <c:v>97772</c:v>
                </c:pt>
                <c:pt idx="778">
                  <c:v>97803</c:v>
                </c:pt>
                <c:pt idx="779">
                  <c:v>97855</c:v>
                </c:pt>
                <c:pt idx="780">
                  <c:v>97947</c:v>
                </c:pt>
                <c:pt idx="781">
                  <c:v>97979</c:v>
                </c:pt>
                <c:pt idx="782">
                  <c:v>98042</c:v>
                </c:pt>
                <c:pt idx="783">
                  <c:v>98076</c:v>
                </c:pt>
                <c:pt idx="784">
                  <c:v>98137</c:v>
                </c:pt>
                <c:pt idx="785">
                  <c:v>98125</c:v>
                </c:pt>
                <c:pt idx="786">
                  <c:v>98182</c:v>
                </c:pt>
                <c:pt idx="787">
                  <c:v>98207</c:v>
                </c:pt>
                <c:pt idx="788">
                  <c:v>98280</c:v>
                </c:pt>
                <c:pt idx="789">
                  <c:v>98329</c:v>
                </c:pt>
                <c:pt idx="790">
                  <c:v>98392</c:v>
                </c:pt>
                <c:pt idx="791">
                  <c:v>98441</c:v>
                </c:pt>
                <c:pt idx="792">
                  <c:v>98494</c:v>
                </c:pt>
                <c:pt idx="793">
                  <c:v>98542</c:v>
                </c:pt>
                <c:pt idx="794">
                  <c:v>98587</c:v>
                </c:pt>
                <c:pt idx="795">
                  <c:v>98645</c:v>
                </c:pt>
                <c:pt idx="796">
                  <c:v>98699</c:v>
                </c:pt>
                <c:pt idx="797">
                  <c:v>98791</c:v>
                </c:pt>
                <c:pt idx="798">
                  <c:v>98815</c:v>
                </c:pt>
                <c:pt idx="799">
                  <c:v>98975</c:v>
                </c:pt>
                <c:pt idx="800">
                  <c:v>99029</c:v>
                </c:pt>
                <c:pt idx="801">
                  <c:v>99060</c:v>
                </c:pt>
                <c:pt idx="802">
                  <c:v>99096</c:v>
                </c:pt>
                <c:pt idx="803">
                  <c:v>99128</c:v>
                </c:pt>
                <c:pt idx="804">
                  <c:v>99179</c:v>
                </c:pt>
                <c:pt idx="805">
                  <c:v>99218</c:v>
                </c:pt>
                <c:pt idx="806">
                  <c:v>99258</c:v>
                </c:pt>
                <c:pt idx="807">
                  <c:v>99305</c:v>
                </c:pt>
                <c:pt idx="808">
                  <c:v>99349</c:v>
                </c:pt>
                <c:pt idx="809">
                  <c:v>99405</c:v>
                </c:pt>
                <c:pt idx="810">
                  <c:v>99454</c:v>
                </c:pt>
                <c:pt idx="811">
                  <c:v>99465</c:v>
                </c:pt>
                <c:pt idx="812">
                  <c:v>99574</c:v>
                </c:pt>
                <c:pt idx="813">
                  <c:v>99914</c:v>
                </c:pt>
                <c:pt idx="814">
                  <c:v>100042</c:v>
                </c:pt>
                <c:pt idx="815">
                  <c:v>100117</c:v>
                </c:pt>
                <c:pt idx="816">
                  <c:v>100291</c:v>
                </c:pt>
                <c:pt idx="817">
                  <c:v>100367</c:v>
                </c:pt>
                <c:pt idx="818">
                  <c:v>100566</c:v>
                </c:pt>
                <c:pt idx="819">
                  <c:v>100643</c:v>
                </c:pt>
                <c:pt idx="820">
                  <c:v>100737</c:v>
                </c:pt>
                <c:pt idx="821">
                  <c:v>100786</c:v>
                </c:pt>
                <c:pt idx="822">
                  <c:v>100856</c:v>
                </c:pt>
                <c:pt idx="823">
                  <c:v>100939</c:v>
                </c:pt>
                <c:pt idx="824">
                  <c:v>100998</c:v>
                </c:pt>
                <c:pt idx="825">
                  <c:v>101033</c:v>
                </c:pt>
                <c:pt idx="826">
                  <c:v>101067</c:v>
                </c:pt>
                <c:pt idx="827">
                  <c:v>101086</c:v>
                </c:pt>
                <c:pt idx="828">
                  <c:v>101153</c:v>
                </c:pt>
                <c:pt idx="829">
                  <c:v>101216</c:v>
                </c:pt>
                <c:pt idx="830">
                  <c:v>101254</c:v>
                </c:pt>
                <c:pt idx="831">
                  <c:v>101302</c:v>
                </c:pt>
                <c:pt idx="832">
                  <c:v>101341</c:v>
                </c:pt>
                <c:pt idx="833">
                  <c:v>101407</c:v>
                </c:pt>
                <c:pt idx="834">
                  <c:v>101499</c:v>
                </c:pt>
                <c:pt idx="835">
                  <c:v>101554</c:v>
                </c:pt>
                <c:pt idx="836">
                  <c:v>101585</c:v>
                </c:pt>
                <c:pt idx="837">
                  <c:v>101694</c:v>
                </c:pt>
                <c:pt idx="838">
                  <c:v>101740</c:v>
                </c:pt>
                <c:pt idx="839">
                  <c:v>101787</c:v>
                </c:pt>
                <c:pt idx="840">
                  <c:v>101823</c:v>
                </c:pt>
                <c:pt idx="841">
                  <c:v>101846</c:v>
                </c:pt>
                <c:pt idx="842">
                  <c:v>101835</c:v>
                </c:pt>
                <c:pt idx="843">
                  <c:v>101885</c:v>
                </c:pt>
                <c:pt idx="844">
                  <c:v>101911</c:v>
                </c:pt>
                <c:pt idx="845">
                  <c:v>101934</c:v>
                </c:pt>
                <c:pt idx="846">
                  <c:v>101957</c:v>
                </c:pt>
                <c:pt idx="847">
                  <c:v>102070</c:v>
                </c:pt>
                <c:pt idx="848">
                  <c:v>102099</c:v>
                </c:pt>
                <c:pt idx="849">
                  <c:v>102176</c:v>
                </c:pt>
                <c:pt idx="850">
                  <c:v>102208</c:v>
                </c:pt>
                <c:pt idx="851">
                  <c:v>102216</c:v>
                </c:pt>
                <c:pt idx="852">
                  <c:v>102236</c:v>
                </c:pt>
                <c:pt idx="853">
                  <c:v>102308</c:v>
                </c:pt>
                <c:pt idx="854">
                  <c:v>102352</c:v>
                </c:pt>
                <c:pt idx="855">
                  <c:v>102390</c:v>
                </c:pt>
                <c:pt idx="856">
                  <c:v>102414</c:v>
                </c:pt>
                <c:pt idx="857">
                  <c:v>102438</c:v>
                </c:pt>
                <c:pt idx="858">
                  <c:v>102467</c:v>
                </c:pt>
                <c:pt idx="859">
                  <c:v>102520</c:v>
                </c:pt>
                <c:pt idx="860">
                  <c:v>102638</c:v>
                </c:pt>
                <c:pt idx="861">
                  <c:v>102712</c:v>
                </c:pt>
                <c:pt idx="862">
                  <c:v>102741</c:v>
                </c:pt>
                <c:pt idx="863">
                  <c:v>102747</c:v>
                </c:pt>
                <c:pt idx="864">
                  <c:v>102788</c:v>
                </c:pt>
                <c:pt idx="865">
                  <c:v>102811</c:v>
                </c:pt>
                <c:pt idx="866">
                  <c:v>102834</c:v>
                </c:pt>
                <c:pt idx="867">
                  <c:v>102850</c:v>
                </c:pt>
                <c:pt idx="868">
                  <c:v>102878</c:v>
                </c:pt>
                <c:pt idx="869">
                  <c:v>103036</c:v>
                </c:pt>
                <c:pt idx="870">
                  <c:v>103058</c:v>
                </c:pt>
                <c:pt idx="871">
                  <c:v>103097</c:v>
                </c:pt>
                <c:pt idx="872">
                  <c:v>103149</c:v>
                </c:pt>
                <c:pt idx="873">
                  <c:v>103175</c:v>
                </c:pt>
                <c:pt idx="874">
                  <c:v>103203</c:v>
                </c:pt>
                <c:pt idx="875">
                  <c:v>103246</c:v>
                </c:pt>
                <c:pt idx="876">
                  <c:v>103277</c:v>
                </c:pt>
                <c:pt idx="877">
                  <c:v>103310</c:v>
                </c:pt>
                <c:pt idx="878">
                  <c:v>103356</c:v>
                </c:pt>
                <c:pt idx="879">
                  <c:v>103383</c:v>
                </c:pt>
                <c:pt idx="880">
                  <c:v>103425</c:v>
                </c:pt>
                <c:pt idx="881">
                  <c:v>103443</c:v>
                </c:pt>
                <c:pt idx="882">
                  <c:v>103481</c:v>
                </c:pt>
                <c:pt idx="883">
                  <c:v>103489</c:v>
                </c:pt>
                <c:pt idx="884">
                  <c:v>103512</c:v>
                </c:pt>
                <c:pt idx="885">
                  <c:v>103555</c:v>
                </c:pt>
                <c:pt idx="886">
                  <c:v>103568</c:v>
                </c:pt>
                <c:pt idx="887">
                  <c:v>103597</c:v>
                </c:pt>
                <c:pt idx="888">
                  <c:v>103625</c:v>
                </c:pt>
                <c:pt idx="889">
                  <c:v>103648</c:v>
                </c:pt>
                <c:pt idx="890">
                  <c:v>103683</c:v>
                </c:pt>
                <c:pt idx="891">
                  <c:v>103709</c:v>
                </c:pt>
                <c:pt idx="892">
                  <c:v>103726</c:v>
                </c:pt>
                <c:pt idx="893">
                  <c:v>103772</c:v>
                </c:pt>
                <c:pt idx="894">
                  <c:v>103786</c:v>
                </c:pt>
                <c:pt idx="895">
                  <c:v>103798</c:v>
                </c:pt>
                <c:pt idx="896">
                  <c:v>103832</c:v>
                </c:pt>
                <c:pt idx="897">
                  <c:v>103907</c:v>
                </c:pt>
                <c:pt idx="898">
                  <c:v>103951</c:v>
                </c:pt>
                <c:pt idx="899">
                  <c:v>104013</c:v>
                </c:pt>
                <c:pt idx="900">
                  <c:v>104031</c:v>
                </c:pt>
                <c:pt idx="901">
                  <c:v>104057</c:v>
                </c:pt>
                <c:pt idx="902">
                  <c:v>104104</c:v>
                </c:pt>
                <c:pt idx="903">
                  <c:v>104152</c:v>
                </c:pt>
                <c:pt idx="904">
                  <c:v>104182</c:v>
                </c:pt>
                <c:pt idx="905">
                  <c:v>104253</c:v>
                </c:pt>
                <c:pt idx="906">
                  <c:v>104316</c:v>
                </c:pt>
                <c:pt idx="907">
                  <c:v>104365</c:v>
                </c:pt>
                <c:pt idx="908">
                  <c:v>104366</c:v>
                </c:pt>
                <c:pt idx="909">
                  <c:v>104393</c:v>
                </c:pt>
                <c:pt idx="910">
                  <c:v>104415</c:v>
                </c:pt>
                <c:pt idx="911">
                  <c:v>104411</c:v>
                </c:pt>
                <c:pt idx="912">
                  <c:v>104503</c:v>
                </c:pt>
                <c:pt idx="913">
                  <c:v>104548</c:v>
                </c:pt>
                <c:pt idx="914">
                  <c:v>104589</c:v>
                </c:pt>
                <c:pt idx="915">
                  <c:v>104609</c:v>
                </c:pt>
                <c:pt idx="916">
                  <c:v>104623</c:v>
                </c:pt>
                <c:pt idx="917">
                  <c:v>104633</c:v>
                </c:pt>
                <c:pt idx="918">
                  <c:v>104698</c:v>
                </c:pt>
                <c:pt idx="919">
                  <c:v>104758</c:v>
                </c:pt>
                <c:pt idx="920">
                  <c:v>104802</c:v>
                </c:pt>
                <c:pt idx="921">
                  <c:v>104809</c:v>
                </c:pt>
                <c:pt idx="922">
                  <c:v>104839</c:v>
                </c:pt>
                <c:pt idx="923">
                  <c:v>104879</c:v>
                </c:pt>
                <c:pt idx="924">
                  <c:v>104930</c:v>
                </c:pt>
                <c:pt idx="925">
                  <c:v>104959</c:v>
                </c:pt>
                <c:pt idx="926">
                  <c:v>104995</c:v>
                </c:pt>
                <c:pt idx="927">
                  <c:v>105029</c:v>
                </c:pt>
                <c:pt idx="928">
                  <c:v>105024</c:v>
                </c:pt>
                <c:pt idx="929">
                  <c:v>105061</c:v>
                </c:pt>
                <c:pt idx="930">
                  <c:v>105083</c:v>
                </c:pt>
                <c:pt idx="931">
                  <c:v>105096</c:v>
                </c:pt>
                <c:pt idx="932">
                  <c:v>105117</c:v>
                </c:pt>
                <c:pt idx="933">
                  <c:v>105145</c:v>
                </c:pt>
                <c:pt idx="934">
                  <c:v>105196</c:v>
                </c:pt>
                <c:pt idx="935">
                  <c:v>105214</c:v>
                </c:pt>
                <c:pt idx="936">
                  <c:v>105244</c:v>
                </c:pt>
                <c:pt idx="937">
                  <c:v>105261</c:v>
                </c:pt>
                <c:pt idx="938">
                  <c:v>105270</c:v>
                </c:pt>
                <c:pt idx="939">
                  <c:v>105284</c:v>
                </c:pt>
                <c:pt idx="940">
                  <c:v>105291</c:v>
                </c:pt>
                <c:pt idx="941">
                  <c:v>105304</c:v>
                </c:pt>
                <c:pt idx="942">
                  <c:v>105306</c:v>
                </c:pt>
                <c:pt idx="943">
                  <c:v>105322</c:v>
                </c:pt>
                <c:pt idx="944">
                  <c:v>105343</c:v>
                </c:pt>
                <c:pt idx="945">
                  <c:v>105355</c:v>
                </c:pt>
                <c:pt idx="946">
                  <c:v>105375</c:v>
                </c:pt>
                <c:pt idx="947">
                  <c:v>105372</c:v>
                </c:pt>
                <c:pt idx="948">
                  <c:v>105379</c:v>
                </c:pt>
                <c:pt idx="949">
                  <c:v>105404</c:v>
                </c:pt>
                <c:pt idx="950">
                  <c:v>105429</c:v>
                </c:pt>
                <c:pt idx="951">
                  <c:v>105460</c:v>
                </c:pt>
                <c:pt idx="952">
                  <c:v>105472</c:v>
                </c:pt>
                <c:pt idx="953">
                  <c:v>105473</c:v>
                </c:pt>
                <c:pt idx="954">
                  <c:v>105473</c:v>
                </c:pt>
                <c:pt idx="955">
                  <c:v>105498</c:v>
                </c:pt>
                <c:pt idx="956">
                  <c:v>105498</c:v>
                </c:pt>
                <c:pt idx="957">
                  <c:v>105507</c:v>
                </c:pt>
                <c:pt idx="958">
                  <c:v>105536</c:v>
                </c:pt>
                <c:pt idx="959">
                  <c:v>105564</c:v>
                </c:pt>
                <c:pt idx="960">
                  <c:v>105569</c:v>
                </c:pt>
                <c:pt idx="961">
                  <c:v>105585</c:v>
                </c:pt>
                <c:pt idx="962">
                  <c:v>105594</c:v>
                </c:pt>
                <c:pt idx="963">
                  <c:v>105617</c:v>
                </c:pt>
                <c:pt idx="964">
                  <c:v>105649</c:v>
                </c:pt>
                <c:pt idx="965">
                  <c:v>105663</c:v>
                </c:pt>
                <c:pt idx="966">
                  <c:v>105688</c:v>
                </c:pt>
                <c:pt idx="967">
                  <c:v>105700</c:v>
                </c:pt>
                <c:pt idx="968">
                  <c:v>105726</c:v>
                </c:pt>
                <c:pt idx="969">
                  <c:v>105757</c:v>
                </c:pt>
                <c:pt idx="970">
                  <c:v>105771</c:v>
                </c:pt>
                <c:pt idx="971">
                  <c:v>105878</c:v>
                </c:pt>
                <c:pt idx="972">
                  <c:v>105921</c:v>
                </c:pt>
                <c:pt idx="973">
                  <c:v>105951</c:v>
                </c:pt>
                <c:pt idx="974">
                  <c:v>105995</c:v>
                </c:pt>
                <c:pt idx="975">
                  <c:v>106074</c:v>
                </c:pt>
                <c:pt idx="976">
                  <c:v>106114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C-4371-B5FC-61BE05F98C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Sheet1!$C$2:$C$978</c:f>
              <c:numCache>
                <c:formatCode>General</c:formatCode>
                <c:ptCount val="977"/>
                <c:pt idx="0">
                  <c:v>8626</c:v>
                </c:pt>
                <c:pt idx="1">
                  <c:v>8664</c:v>
                </c:pt>
                <c:pt idx="2">
                  <c:v>8696</c:v>
                </c:pt>
                <c:pt idx="3">
                  <c:v>8735</c:v>
                </c:pt>
                <c:pt idx="4">
                  <c:v>8785</c:v>
                </c:pt>
                <c:pt idx="5">
                  <c:v>8834</c:v>
                </c:pt>
                <c:pt idx="6">
                  <c:v>8885</c:v>
                </c:pt>
                <c:pt idx="7">
                  <c:v>8945</c:v>
                </c:pt>
                <c:pt idx="8">
                  <c:v>8990</c:v>
                </c:pt>
                <c:pt idx="9">
                  <c:v>9020</c:v>
                </c:pt>
                <c:pt idx="10">
                  <c:v>9066</c:v>
                </c:pt>
                <c:pt idx="11">
                  <c:v>9082</c:v>
                </c:pt>
                <c:pt idx="12">
                  <c:v>9127</c:v>
                </c:pt>
                <c:pt idx="13">
                  <c:v>9170</c:v>
                </c:pt>
                <c:pt idx="14">
                  <c:v>9197</c:v>
                </c:pt>
                <c:pt idx="15">
                  <c:v>9217</c:v>
                </c:pt>
                <c:pt idx="16">
                  <c:v>9245</c:v>
                </c:pt>
                <c:pt idx="17">
                  <c:v>9262</c:v>
                </c:pt>
                <c:pt idx="18">
                  <c:v>9297</c:v>
                </c:pt>
                <c:pt idx="19">
                  <c:v>9324</c:v>
                </c:pt>
                <c:pt idx="20">
                  <c:v>9352</c:v>
                </c:pt>
                <c:pt idx="21">
                  <c:v>9388</c:v>
                </c:pt>
                <c:pt idx="22">
                  <c:v>9399</c:v>
                </c:pt>
                <c:pt idx="23">
                  <c:v>9422</c:v>
                </c:pt>
                <c:pt idx="24">
                  <c:v>9445</c:v>
                </c:pt>
                <c:pt idx="25">
                  <c:v>9463</c:v>
                </c:pt>
                <c:pt idx="26">
                  <c:v>9477</c:v>
                </c:pt>
                <c:pt idx="27">
                  <c:v>9520</c:v>
                </c:pt>
                <c:pt idx="28">
                  <c:v>9567</c:v>
                </c:pt>
                <c:pt idx="29">
                  <c:v>9616</c:v>
                </c:pt>
                <c:pt idx="30">
                  <c:v>9655</c:v>
                </c:pt>
                <c:pt idx="31">
                  <c:v>9694</c:v>
                </c:pt>
                <c:pt idx="32">
                  <c:v>9725</c:v>
                </c:pt>
                <c:pt idx="33">
                  <c:v>9768</c:v>
                </c:pt>
                <c:pt idx="34">
                  <c:v>9778</c:v>
                </c:pt>
                <c:pt idx="35">
                  <c:v>9805</c:v>
                </c:pt>
                <c:pt idx="36">
                  <c:v>9814</c:v>
                </c:pt>
                <c:pt idx="37">
                  <c:v>9830</c:v>
                </c:pt>
                <c:pt idx="38">
                  <c:v>9849</c:v>
                </c:pt>
                <c:pt idx="39">
                  <c:v>9865</c:v>
                </c:pt>
                <c:pt idx="40">
                  <c:v>9884</c:v>
                </c:pt>
                <c:pt idx="41">
                  <c:v>9895</c:v>
                </c:pt>
                <c:pt idx="42">
                  <c:v>9918</c:v>
                </c:pt>
                <c:pt idx="43">
                  <c:v>9927</c:v>
                </c:pt>
                <c:pt idx="44">
                  <c:v>9952</c:v>
                </c:pt>
                <c:pt idx="45">
                  <c:v>9967</c:v>
                </c:pt>
                <c:pt idx="46">
                  <c:v>9993</c:v>
                </c:pt>
                <c:pt idx="47">
                  <c:v>10016</c:v>
                </c:pt>
                <c:pt idx="48">
                  <c:v>10048</c:v>
                </c:pt>
                <c:pt idx="49">
                  <c:v>10076</c:v>
                </c:pt>
                <c:pt idx="50">
                  <c:v>10092</c:v>
                </c:pt>
                <c:pt idx="51">
                  <c:v>10105</c:v>
                </c:pt>
                <c:pt idx="52">
                  <c:v>10115</c:v>
                </c:pt>
                <c:pt idx="53">
                  <c:v>10130</c:v>
                </c:pt>
                <c:pt idx="54">
                  <c:v>10142</c:v>
                </c:pt>
                <c:pt idx="55">
                  <c:v>10186</c:v>
                </c:pt>
                <c:pt idx="56">
                  <c:v>10221</c:v>
                </c:pt>
                <c:pt idx="57">
                  <c:v>10263</c:v>
                </c:pt>
                <c:pt idx="58">
                  <c:v>10291</c:v>
                </c:pt>
                <c:pt idx="59">
                  <c:v>10310</c:v>
                </c:pt>
                <c:pt idx="60">
                  <c:v>10320</c:v>
                </c:pt>
                <c:pt idx="61">
                  <c:v>10332</c:v>
                </c:pt>
                <c:pt idx="62">
                  <c:v>10353</c:v>
                </c:pt>
                <c:pt idx="63">
                  <c:v>10362</c:v>
                </c:pt>
                <c:pt idx="64">
                  <c:v>10365</c:v>
                </c:pt>
                <c:pt idx="65">
                  <c:v>10369</c:v>
                </c:pt>
                <c:pt idx="66">
                  <c:v>10373</c:v>
                </c:pt>
                <c:pt idx="67">
                  <c:v>10382</c:v>
                </c:pt>
                <c:pt idx="68">
                  <c:v>10394</c:v>
                </c:pt>
                <c:pt idx="69">
                  <c:v>10416</c:v>
                </c:pt>
                <c:pt idx="70">
                  <c:v>10432</c:v>
                </c:pt>
                <c:pt idx="71">
                  <c:v>10445</c:v>
                </c:pt>
                <c:pt idx="72">
                  <c:v>10462</c:v>
                </c:pt>
                <c:pt idx="73">
                  <c:v>10477</c:v>
                </c:pt>
                <c:pt idx="74">
                  <c:v>10500</c:v>
                </c:pt>
                <c:pt idx="75">
                  <c:v>10521</c:v>
                </c:pt>
                <c:pt idx="76">
                  <c:v>10533</c:v>
                </c:pt>
                <c:pt idx="77">
                  <c:v>10543</c:v>
                </c:pt>
                <c:pt idx="78">
                  <c:v>10553</c:v>
                </c:pt>
                <c:pt idx="79">
                  <c:v>10580</c:v>
                </c:pt>
                <c:pt idx="80">
                  <c:v>10605</c:v>
                </c:pt>
                <c:pt idx="81">
                  <c:v>10618</c:v>
                </c:pt>
                <c:pt idx="82">
                  <c:v>10645</c:v>
                </c:pt>
                <c:pt idx="83">
                  <c:v>10653</c:v>
                </c:pt>
                <c:pt idx="84">
                  <c:v>10664</c:v>
                </c:pt>
                <c:pt idx="85">
                  <c:v>10686</c:v>
                </c:pt>
                <c:pt idx="86">
                  <c:v>10698</c:v>
                </c:pt>
                <c:pt idx="87">
                  <c:v>10720</c:v>
                </c:pt>
                <c:pt idx="88">
                  <c:v>10728</c:v>
                </c:pt>
                <c:pt idx="89">
                  <c:v>10742</c:v>
                </c:pt>
                <c:pt idx="90">
                  <c:v>10780</c:v>
                </c:pt>
                <c:pt idx="91">
                  <c:v>11012</c:v>
                </c:pt>
                <c:pt idx="92">
                  <c:v>11189</c:v>
                </c:pt>
                <c:pt idx="93">
                  <c:v>11249</c:v>
                </c:pt>
                <c:pt idx="94">
                  <c:v>11291</c:v>
                </c:pt>
                <c:pt idx="95">
                  <c:v>11338</c:v>
                </c:pt>
                <c:pt idx="96">
                  <c:v>11369</c:v>
                </c:pt>
                <c:pt idx="97">
                  <c:v>11391</c:v>
                </c:pt>
                <c:pt idx="98">
                  <c:v>11424</c:v>
                </c:pt>
                <c:pt idx="99">
                  <c:v>11427</c:v>
                </c:pt>
                <c:pt idx="100">
                  <c:v>11449</c:v>
                </c:pt>
                <c:pt idx="101">
                  <c:v>11467</c:v>
                </c:pt>
                <c:pt idx="102">
                  <c:v>11475</c:v>
                </c:pt>
                <c:pt idx="103">
                  <c:v>11501</c:v>
                </c:pt>
                <c:pt idx="104">
                  <c:v>11241</c:v>
                </c:pt>
                <c:pt idx="105">
                  <c:v>11521</c:v>
                </c:pt>
                <c:pt idx="106">
                  <c:v>11531</c:v>
                </c:pt>
                <c:pt idx="107">
                  <c:v>11532</c:v>
                </c:pt>
                <c:pt idx="108">
                  <c:v>11541</c:v>
                </c:pt>
                <c:pt idx="109">
                  <c:v>11555</c:v>
                </c:pt>
                <c:pt idx="110">
                  <c:v>11558</c:v>
                </c:pt>
                <c:pt idx="111">
                  <c:v>11576</c:v>
                </c:pt>
                <c:pt idx="112">
                  <c:v>11574</c:v>
                </c:pt>
                <c:pt idx="113">
                  <c:v>11573</c:v>
                </c:pt>
                <c:pt idx="114">
                  <c:v>11580</c:v>
                </c:pt>
                <c:pt idx="115">
                  <c:v>11579</c:v>
                </c:pt>
                <c:pt idx="116">
                  <c:v>11582</c:v>
                </c:pt>
                <c:pt idx="117">
                  <c:v>11580</c:v>
                </c:pt>
                <c:pt idx="118">
                  <c:v>11590</c:v>
                </c:pt>
                <c:pt idx="119">
                  <c:v>11601</c:v>
                </c:pt>
                <c:pt idx="120">
                  <c:v>11613</c:v>
                </c:pt>
                <c:pt idx="121">
                  <c:v>11621</c:v>
                </c:pt>
                <c:pt idx="122">
                  <c:v>11626</c:v>
                </c:pt>
                <c:pt idx="123">
                  <c:v>11627</c:v>
                </c:pt>
                <c:pt idx="124">
                  <c:v>11626</c:v>
                </c:pt>
                <c:pt idx="125">
                  <c:v>11635</c:v>
                </c:pt>
                <c:pt idx="126">
                  <c:v>11645</c:v>
                </c:pt>
                <c:pt idx="127">
                  <c:v>11649</c:v>
                </c:pt>
                <c:pt idx="128">
                  <c:v>11660</c:v>
                </c:pt>
                <c:pt idx="129">
                  <c:v>11666</c:v>
                </c:pt>
                <c:pt idx="130">
                  <c:v>11681</c:v>
                </c:pt>
                <c:pt idx="131">
                  <c:v>11689</c:v>
                </c:pt>
                <c:pt idx="132">
                  <c:v>11697</c:v>
                </c:pt>
                <c:pt idx="133">
                  <c:v>11695</c:v>
                </c:pt>
                <c:pt idx="134">
                  <c:v>11698</c:v>
                </c:pt>
                <c:pt idx="135">
                  <c:v>11712</c:v>
                </c:pt>
                <c:pt idx="136">
                  <c:v>11716</c:v>
                </c:pt>
                <c:pt idx="137">
                  <c:v>11715</c:v>
                </c:pt>
                <c:pt idx="138">
                  <c:v>11719</c:v>
                </c:pt>
                <c:pt idx="139">
                  <c:v>11726</c:v>
                </c:pt>
                <c:pt idx="140">
                  <c:v>11729</c:v>
                </c:pt>
                <c:pt idx="141">
                  <c:v>11738</c:v>
                </c:pt>
                <c:pt idx="142">
                  <c:v>11738</c:v>
                </c:pt>
                <c:pt idx="143">
                  <c:v>11751</c:v>
                </c:pt>
                <c:pt idx="144">
                  <c:v>11761</c:v>
                </c:pt>
                <c:pt idx="145">
                  <c:v>11789</c:v>
                </c:pt>
                <c:pt idx="146">
                  <c:v>11811</c:v>
                </c:pt>
                <c:pt idx="147">
                  <c:v>11851</c:v>
                </c:pt>
                <c:pt idx="148">
                  <c:v>11885</c:v>
                </c:pt>
                <c:pt idx="149">
                  <c:v>11898</c:v>
                </c:pt>
                <c:pt idx="150">
                  <c:v>11912</c:v>
                </c:pt>
                <c:pt idx="151">
                  <c:v>11932</c:v>
                </c:pt>
                <c:pt idx="152">
                  <c:v>11954</c:v>
                </c:pt>
                <c:pt idx="153">
                  <c:v>11981</c:v>
                </c:pt>
                <c:pt idx="154">
                  <c:v>12031</c:v>
                </c:pt>
                <c:pt idx="155">
                  <c:v>12050</c:v>
                </c:pt>
                <c:pt idx="156">
                  <c:v>12087</c:v>
                </c:pt>
                <c:pt idx="157">
                  <c:v>12103</c:v>
                </c:pt>
                <c:pt idx="158">
                  <c:v>12136</c:v>
                </c:pt>
                <c:pt idx="159">
                  <c:v>12180</c:v>
                </c:pt>
                <c:pt idx="160">
                  <c:v>12227</c:v>
                </c:pt>
                <c:pt idx="161">
                  <c:v>12314</c:v>
                </c:pt>
                <c:pt idx="162">
                  <c:v>12381</c:v>
                </c:pt>
                <c:pt idx="163">
                  <c:v>12417</c:v>
                </c:pt>
                <c:pt idx="164">
                  <c:v>12446</c:v>
                </c:pt>
                <c:pt idx="165">
                  <c:v>12467</c:v>
                </c:pt>
                <c:pt idx="166">
                  <c:v>12484</c:v>
                </c:pt>
                <c:pt idx="167">
                  <c:v>12505</c:v>
                </c:pt>
                <c:pt idx="168">
                  <c:v>12542</c:v>
                </c:pt>
                <c:pt idx="169">
                  <c:v>12567</c:v>
                </c:pt>
                <c:pt idx="170">
                  <c:v>12589</c:v>
                </c:pt>
                <c:pt idx="171">
                  <c:v>12607</c:v>
                </c:pt>
                <c:pt idx="172">
                  <c:v>12615</c:v>
                </c:pt>
                <c:pt idx="173">
                  <c:v>12629</c:v>
                </c:pt>
                <c:pt idx="174">
                  <c:v>12646</c:v>
                </c:pt>
                <c:pt idx="175">
                  <c:v>12682</c:v>
                </c:pt>
                <c:pt idx="176">
                  <c:v>12701</c:v>
                </c:pt>
                <c:pt idx="177">
                  <c:v>12729</c:v>
                </c:pt>
                <c:pt idx="178">
                  <c:v>12780</c:v>
                </c:pt>
                <c:pt idx="179">
                  <c:v>12812</c:v>
                </c:pt>
                <c:pt idx="180">
                  <c:v>12886</c:v>
                </c:pt>
                <c:pt idx="181">
                  <c:v>12947</c:v>
                </c:pt>
                <c:pt idx="182">
                  <c:v>13047</c:v>
                </c:pt>
                <c:pt idx="183">
                  <c:v>13104</c:v>
                </c:pt>
                <c:pt idx="184">
                  <c:v>13230</c:v>
                </c:pt>
                <c:pt idx="185">
                  <c:v>13345</c:v>
                </c:pt>
                <c:pt idx="186">
                  <c:v>13448</c:v>
                </c:pt>
                <c:pt idx="187">
                  <c:v>13485</c:v>
                </c:pt>
                <c:pt idx="188">
                  <c:v>13624</c:v>
                </c:pt>
                <c:pt idx="189">
                  <c:v>13727</c:v>
                </c:pt>
                <c:pt idx="190">
                  <c:v>13795</c:v>
                </c:pt>
                <c:pt idx="191">
                  <c:v>13840</c:v>
                </c:pt>
                <c:pt idx="192">
                  <c:v>13884</c:v>
                </c:pt>
                <c:pt idx="193">
                  <c:v>13953</c:v>
                </c:pt>
                <c:pt idx="194">
                  <c:v>14008</c:v>
                </c:pt>
                <c:pt idx="195">
                  <c:v>14046</c:v>
                </c:pt>
                <c:pt idx="196">
                  <c:v>14082</c:v>
                </c:pt>
                <c:pt idx="197">
                  <c:v>14113</c:v>
                </c:pt>
                <c:pt idx="198">
                  <c:v>14139</c:v>
                </c:pt>
                <c:pt idx="199">
                  <c:v>14165</c:v>
                </c:pt>
                <c:pt idx="200">
                  <c:v>14174</c:v>
                </c:pt>
                <c:pt idx="201">
                  <c:v>14198</c:v>
                </c:pt>
                <c:pt idx="202">
                  <c:v>14218</c:v>
                </c:pt>
                <c:pt idx="203">
                  <c:v>14236</c:v>
                </c:pt>
                <c:pt idx="204">
                  <c:v>14253</c:v>
                </c:pt>
                <c:pt idx="205">
                  <c:v>14270</c:v>
                </c:pt>
                <c:pt idx="206">
                  <c:v>14303</c:v>
                </c:pt>
                <c:pt idx="207">
                  <c:v>14344</c:v>
                </c:pt>
                <c:pt idx="208">
                  <c:v>14356</c:v>
                </c:pt>
                <c:pt idx="209">
                  <c:v>14357</c:v>
                </c:pt>
                <c:pt idx="210">
                  <c:v>14361</c:v>
                </c:pt>
                <c:pt idx="211">
                  <c:v>14367</c:v>
                </c:pt>
                <c:pt idx="212">
                  <c:v>14371</c:v>
                </c:pt>
                <c:pt idx="213">
                  <c:v>14373</c:v>
                </c:pt>
                <c:pt idx="214">
                  <c:v>14398</c:v>
                </c:pt>
                <c:pt idx="215">
                  <c:v>14419</c:v>
                </c:pt>
                <c:pt idx="216">
                  <c:v>14442</c:v>
                </c:pt>
                <c:pt idx="217">
                  <c:v>14484</c:v>
                </c:pt>
                <c:pt idx="218">
                  <c:v>14511</c:v>
                </c:pt>
                <c:pt idx="219">
                  <c:v>14533</c:v>
                </c:pt>
                <c:pt idx="220">
                  <c:v>14557</c:v>
                </c:pt>
                <c:pt idx="221">
                  <c:v>14591</c:v>
                </c:pt>
                <c:pt idx="222">
                  <c:v>14618</c:v>
                </c:pt>
                <c:pt idx="223">
                  <c:v>14645</c:v>
                </c:pt>
                <c:pt idx="224">
                  <c:v>14670</c:v>
                </c:pt>
                <c:pt idx="225">
                  <c:v>14675</c:v>
                </c:pt>
                <c:pt idx="226">
                  <c:v>14704</c:v>
                </c:pt>
                <c:pt idx="227">
                  <c:v>14723</c:v>
                </c:pt>
                <c:pt idx="228">
                  <c:v>14760</c:v>
                </c:pt>
                <c:pt idx="229">
                  <c:v>14782</c:v>
                </c:pt>
                <c:pt idx="230">
                  <c:v>14774</c:v>
                </c:pt>
                <c:pt idx="231">
                  <c:v>14787</c:v>
                </c:pt>
                <c:pt idx="232">
                  <c:v>14819</c:v>
                </c:pt>
                <c:pt idx="233">
                  <c:v>14833</c:v>
                </c:pt>
                <c:pt idx="234">
                  <c:v>14851</c:v>
                </c:pt>
                <c:pt idx="235">
                  <c:v>14844</c:v>
                </c:pt>
                <c:pt idx="236">
                  <c:v>14850</c:v>
                </c:pt>
                <c:pt idx="237">
                  <c:v>14874</c:v>
                </c:pt>
                <c:pt idx="238">
                  <c:v>14893</c:v>
                </c:pt>
                <c:pt idx="239">
                  <c:v>14935</c:v>
                </c:pt>
                <c:pt idx="240">
                  <c:v>14950</c:v>
                </c:pt>
                <c:pt idx="241">
                  <c:v>14974</c:v>
                </c:pt>
                <c:pt idx="242">
                  <c:v>15001</c:v>
                </c:pt>
                <c:pt idx="243">
                  <c:v>15044</c:v>
                </c:pt>
                <c:pt idx="244">
                  <c:v>15059</c:v>
                </c:pt>
                <c:pt idx="245">
                  <c:v>15080</c:v>
                </c:pt>
                <c:pt idx="246">
                  <c:v>15100</c:v>
                </c:pt>
                <c:pt idx="247">
                  <c:v>15106</c:v>
                </c:pt>
                <c:pt idx="248">
                  <c:v>15116</c:v>
                </c:pt>
                <c:pt idx="249">
                  <c:v>15116</c:v>
                </c:pt>
                <c:pt idx="250">
                  <c:v>15130</c:v>
                </c:pt>
                <c:pt idx="251">
                  <c:v>15142</c:v>
                </c:pt>
                <c:pt idx="252">
                  <c:v>15191</c:v>
                </c:pt>
                <c:pt idx="253">
                  <c:v>15276</c:v>
                </c:pt>
                <c:pt idx="254">
                  <c:v>15332</c:v>
                </c:pt>
                <c:pt idx="255">
                  <c:v>15376</c:v>
                </c:pt>
                <c:pt idx="256">
                  <c:v>15401</c:v>
                </c:pt>
                <c:pt idx="257">
                  <c:v>15507</c:v>
                </c:pt>
                <c:pt idx="258">
                  <c:v>15576</c:v>
                </c:pt>
                <c:pt idx="259">
                  <c:v>15631</c:v>
                </c:pt>
                <c:pt idx="260">
                  <c:v>15679</c:v>
                </c:pt>
                <c:pt idx="261">
                  <c:v>15753</c:v>
                </c:pt>
                <c:pt idx="262">
                  <c:v>15796</c:v>
                </c:pt>
                <c:pt idx="263">
                  <c:v>15842</c:v>
                </c:pt>
                <c:pt idx="264">
                  <c:v>15880</c:v>
                </c:pt>
                <c:pt idx="265">
                  <c:v>15910</c:v>
                </c:pt>
                <c:pt idx="266">
                  <c:v>15948</c:v>
                </c:pt>
                <c:pt idx="267">
                  <c:v>15950</c:v>
                </c:pt>
                <c:pt idx="268">
                  <c:v>15975</c:v>
                </c:pt>
                <c:pt idx="269">
                  <c:v>16004</c:v>
                </c:pt>
                <c:pt idx="270">
                  <c:v>16056</c:v>
                </c:pt>
                <c:pt idx="271">
                  <c:v>16103</c:v>
                </c:pt>
                <c:pt idx="272">
                  <c:v>16136</c:v>
                </c:pt>
                <c:pt idx="273">
                  <c:v>16175</c:v>
                </c:pt>
                <c:pt idx="274">
                  <c:v>16198</c:v>
                </c:pt>
                <c:pt idx="275">
                  <c:v>16191</c:v>
                </c:pt>
                <c:pt idx="276">
                  <c:v>16225</c:v>
                </c:pt>
                <c:pt idx="277">
                  <c:v>16226</c:v>
                </c:pt>
                <c:pt idx="278">
                  <c:v>16271</c:v>
                </c:pt>
                <c:pt idx="279">
                  <c:v>16295</c:v>
                </c:pt>
                <c:pt idx="280">
                  <c:v>16287</c:v>
                </c:pt>
                <c:pt idx="281">
                  <c:v>16295</c:v>
                </c:pt>
                <c:pt idx="282">
                  <c:v>16304</c:v>
                </c:pt>
                <c:pt idx="283">
                  <c:v>16302</c:v>
                </c:pt>
                <c:pt idx="284">
                  <c:v>16316</c:v>
                </c:pt>
                <c:pt idx="285">
                  <c:v>16336</c:v>
                </c:pt>
                <c:pt idx="286">
                  <c:v>16340</c:v>
                </c:pt>
                <c:pt idx="287">
                  <c:v>16359</c:v>
                </c:pt>
                <c:pt idx="288">
                  <c:v>16364</c:v>
                </c:pt>
                <c:pt idx="289">
                  <c:v>16371</c:v>
                </c:pt>
                <c:pt idx="290">
                  <c:v>16397</c:v>
                </c:pt>
                <c:pt idx="291">
                  <c:v>16423</c:v>
                </c:pt>
                <c:pt idx="292">
                  <c:v>16442</c:v>
                </c:pt>
                <c:pt idx="293">
                  <c:v>16457</c:v>
                </c:pt>
                <c:pt idx="294">
                  <c:v>16471</c:v>
                </c:pt>
                <c:pt idx="295">
                  <c:v>16486</c:v>
                </c:pt>
                <c:pt idx="296">
                  <c:v>16506</c:v>
                </c:pt>
                <c:pt idx="297">
                  <c:v>16525</c:v>
                </c:pt>
                <c:pt idx="298">
                  <c:v>16565</c:v>
                </c:pt>
                <c:pt idx="299">
                  <c:v>16587</c:v>
                </c:pt>
                <c:pt idx="300">
                  <c:v>16596</c:v>
                </c:pt>
                <c:pt idx="301">
                  <c:v>16621</c:v>
                </c:pt>
                <c:pt idx="302">
                  <c:v>16630</c:v>
                </c:pt>
                <c:pt idx="303">
                  <c:v>16635</c:v>
                </c:pt>
                <c:pt idx="304">
                  <c:v>16655</c:v>
                </c:pt>
                <c:pt idx="305">
                  <c:v>16666</c:v>
                </c:pt>
                <c:pt idx="306">
                  <c:v>16710</c:v>
                </c:pt>
                <c:pt idx="307">
                  <c:v>16729</c:v>
                </c:pt>
                <c:pt idx="308">
                  <c:v>16715</c:v>
                </c:pt>
                <c:pt idx="309">
                  <c:v>16742</c:v>
                </c:pt>
                <c:pt idx="310">
                  <c:v>16745</c:v>
                </c:pt>
                <c:pt idx="311">
                  <c:v>16786</c:v>
                </c:pt>
                <c:pt idx="312">
                  <c:v>16812</c:v>
                </c:pt>
                <c:pt idx="313">
                  <c:v>16832</c:v>
                </c:pt>
                <c:pt idx="314">
                  <c:v>16830</c:v>
                </c:pt>
                <c:pt idx="315">
                  <c:v>16851</c:v>
                </c:pt>
                <c:pt idx="316">
                  <c:v>16869</c:v>
                </c:pt>
                <c:pt idx="317">
                  <c:v>16858</c:v>
                </c:pt>
                <c:pt idx="318">
                  <c:v>16860</c:v>
                </c:pt>
                <c:pt idx="319">
                  <c:v>16857</c:v>
                </c:pt>
                <c:pt idx="320">
                  <c:v>16859</c:v>
                </c:pt>
                <c:pt idx="321">
                  <c:v>16898</c:v>
                </c:pt>
                <c:pt idx="322">
                  <c:v>16910</c:v>
                </c:pt>
                <c:pt idx="323">
                  <c:v>16876</c:v>
                </c:pt>
                <c:pt idx="324">
                  <c:v>16896</c:v>
                </c:pt>
                <c:pt idx="325">
                  <c:v>16900</c:v>
                </c:pt>
                <c:pt idx="326">
                  <c:v>16931</c:v>
                </c:pt>
                <c:pt idx="327">
                  <c:v>16946</c:v>
                </c:pt>
                <c:pt idx="328">
                  <c:v>16946</c:v>
                </c:pt>
                <c:pt idx="329">
                  <c:v>16962</c:v>
                </c:pt>
                <c:pt idx="330">
                  <c:v>16981</c:v>
                </c:pt>
                <c:pt idx="331">
                  <c:v>16977</c:v>
                </c:pt>
                <c:pt idx="332">
                  <c:v>16976</c:v>
                </c:pt>
                <c:pt idx="333">
                  <c:v>16995</c:v>
                </c:pt>
                <c:pt idx="334">
                  <c:v>16998</c:v>
                </c:pt>
                <c:pt idx="335">
                  <c:v>16985</c:v>
                </c:pt>
                <c:pt idx="336">
                  <c:v>16973</c:v>
                </c:pt>
                <c:pt idx="337">
                  <c:v>16996</c:v>
                </c:pt>
                <c:pt idx="338">
                  <c:v>16972</c:v>
                </c:pt>
                <c:pt idx="339">
                  <c:v>16963</c:v>
                </c:pt>
                <c:pt idx="340">
                  <c:v>16982</c:v>
                </c:pt>
                <c:pt idx="341">
                  <c:v>16989</c:v>
                </c:pt>
                <c:pt idx="342">
                  <c:v>16963</c:v>
                </c:pt>
                <c:pt idx="343">
                  <c:v>16975</c:v>
                </c:pt>
                <c:pt idx="344">
                  <c:v>16963</c:v>
                </c:pt>
                <c:pt idx="345">
                  <c:v>16953</c:v>
                </c:pt>
                <c:pt idx="346">
                  <c:v>16964</c:v>
                </c:pt>
                <c:pt idx="347">
                  <c:v>16957</c:v>
                </c:pt>
                <c:pt idx="348">
                  <c:v>16959</c:v>
                </c:pt>
                <c:pt idx="349">
                  <c:v>16963</c:v>
                </c:pt>
                <c:pt idx="350">
                  <c:v>16976</c:v>
                </c:pt>
                <c:pt idx="351">
                  <c:v>16979</c:v>
                </c:pt>
                <c:pt idx="352">
                  <c:v>16995</c:v>
                </c:pt>
                <c:pt idx="353">
                  <c:v>16990</c:v>
                </c:pt>
                <c:pt idx="354">
                  <c:v>17000</c:v>
                </c:pt>
                <c:pt idx="355">
                  <c:v>17006</c:v>
                </c:pt>
                <c:pt idx="356">
                  <c:v>17006</c:v>
                </c:pt>
                <c:pt idx="357">
                  <c:v>17025</c:v>
                </c:pt>
                <c:pt idx="358">
                  <c:v>17033</c:v>
                </c:pt>
                <c:pt idx="359">
                  <c:v>17044</c:v>
                </c:pt>
                <c:pt idx="360">
                  <c:v>17049</c:v>
                </c:pt>
                <c:pt idx="361">
                  <c:v>17059</c:v>
                </c:pt>
                <c:pt idx="362">
                  <c:v>17069</c:v>
                </c:pt>
                <c:pt idx="363">
                  <c:v>17089</c:v>
                </c:pt>
                <c:pt idx="364">
                  <c:v>17110</c:v>
                </c:pt>
                <c:pt idx="365">
                  <c:v>17114</c:v>
                </c:pt>
                <c:pt idx="366">
                  <c:v>17118</c:v>
                </c:pt>
                <c:pt idx="367">
                  <c:v>17125</c:v>
                </c:pt>
                <c:pt idx="368">
                  <c:v>17136</c:v>
                </c:pt>
                <c:pt idx="369">
                  <c:v>17137</c:v>
                </c:pt>
                <c:pt idx="370">
                  <c:v>17134</c:v>
                </c:pt>
                <c:pt idx="371">
                  <c:v>17163</c:v>
                </c:pt>
                <c:pt idx="372">
                  <c:v>17180</c:v>
                </c:pt>
                <c:pt idx="373">
                  <c:v>17190</c:v>
                </c:pt>
                <c:pt idx="374">
                  <c:v>17221</c:v>
                </c:pt>
                <c:pt idx="375">
                  <c:v>17244</c:v>
                </c:pt>
                <c:pt idx="376">
                  <c:v>17251</c:v>
                </c:pt>
                <c:pt idx="377">
                  <c:v>17262</c:v>
                </c:pt>
                <c:pt idx="378">
                  <c:v>17297</c:v>
                </c:pt>
                <c:pt idx="379">
                  <c:v>17333</c:v>
                </c:pt>
                <c:pt idx="380">
                  <c:v>17338</c:v>
                </c:pt>
                <c:pt idx="381">
                  <c:v>17350</c:v>
                </c:pt>
                <c:pt idx="382">
                  <c:v>17373</c:v>
                </c:pt>
                <c:pt idx="383">
                  <c:v>17487</c:v>
                </c:pt>
                <c:pt idx="384">
                  <c:v>17607</c:v>
                </c:pt>
                <c:pt idx="385">
                  <c:v>17739</c:v>
                </c:pt>
                <c:pt idx="386">
                  <c:v>17858</c:v>
                </c:pt>
                <c:pt idx="387">
                  <c:v>17979</c:v>
                </c:pt>
                <c:pt idx="388">
                  <c:v>18057</c:v>
                </c:pt>
                <c:pt idx="389">
                  <c:v>18120</c:v>
                </c:pt>
                <c:pt idx="390">
                  <c:v>18145</c:v>
                </c:pt>
                <c:pt idx="391">
                  <c:v>18151</c:v>
                </c:pt>
                <c:pt idx="392">
                  <c:v>18153</c:v>
                </c:pt>
                <c:pt idx="393">
                  <c:v>18166</c:v>
                </c:pt>
                <c:pt idx="394">
                  <c:v>18184</c:v>
                </c:pt>
                <c:pt idx="395">
                  <c:v>18190</c:v>
                </c:pt>
                <c:pt idx="396">
                  <c:v>18190</c:v>
                </c:pt>
                <c:pt idx="397">
                  <c:v>18217</c:v>
                </c:pt>
                <c:pt idx="398">
                  <c:v>18235</c:v>
                </c:pt>
                <c:pt idx="399">
                  <c:v>18217</c:v>
                </c:pt>
                <c:pt idx="400">
                  <c:v>18222</c:v>
                </c:pt>
                <c:pt idx="401">
                  <c:v>18230</c:v>
                </c:pt>
                <c:pt idx="402">
                  <c:v>18229</c:v>
                </c:pt>
                <c:pt idx="403">
                  <c:v>18228</c:v>
                </c:pt>
                <c:pt idx="404">
                  <c:v>18236</c:v>
                </c:pt>
                <c:pt idx="405">
                  <c:v>18246</c:v>
                </c:pt>
                <c:pt idx="406">
                  <c:v>18271</c:v>
                </c:pt>
                <c:pt idx="407">
                  <c:v>18285</c:v>
                </c:pt>
                <c:pt idx="408">
                  <c:v>18297</c:v>
                </c:pt>
                <c:pt idx="409">
                  <c:v>18319</c:v>
                </c:pt>
                <c:pt idx="410">
                  <c:v>18315</c:v>
                </c:pt>
                <c:pt idx="411">
                  <c:v>18331</c:v>
                </c:pt>
                <c:pt idx="412">
                  <c:v>18331</c:v>
                </c:pt>
                <c:pt idx="413">
                  <c:v>18330</c:v>
                </c:pt>
                <c:pt idx="414">
                  <c:v>18333</c:v>
                </c:pt>
                <c:pt idx="415">
                  <c:v>18353</c:v>
                </c:pt>
                <c:pt idx="416">
                  <c:v>18350</c:v>
                </c:pt>
                <c:pt idx="417">
                  <c:v>18371</c:v>
                </c:pt>
                <c:pt idx="418">
                  <c:v>18385</c:v>
                </c:pt>
                <c:pt idx="419">
                  <c:v>18387</c:v>
                </c:pt>
                <c:pt idx="420">
                  <c:v>18399</c:v>
                </c:pt>
                <c:pt idx="421">
                  <c:v>18410</c:v>
                </c:pt>
                <c:pt idx="422">
                  <c:v>18424</c:v>
                </c:pt>
                <c:pt idx="423">
                  <c:v>18427</c:v>
                </c:pt>
                <c:pt idx="424">
                  <c:v>18429</c:v>
                </c:pt>
                <c:pt idx="425">
                  <c:v>18448</c:v>
                </c:pt>
                <c:pt idx="426">
                  <c:v>18447</c:v>
                </c:pt>
                <c:pt idx="427">
                  <c:v>18449</c:v>
                </c:pt>
                <c:pt idx="428">
                  <c:v>18446</c:v>
                </c:pt>
                <c:pt idx="429">
                  <c:v>18450</c:v>
                </c:pt>
                <c:pt idx="430">
                  <c:v>18439</c:v>
                </c:pt>
                <c:pt idx="431">
                  <c:v>18439</c:v>
                </c:pt>
                <c:pt idx="432">
                  <c:v>18486</c:v>
                </c:pt>
                <c:pt idx="433">
                  <c:v>18523</c:v>
                </c:pt>
                <c:pt idx="434">
                  <c:v>18564</c:v>
                </c:pt>
                <c:pt idx="435">
                  <c:v>18576</c:v>
                </c:pt>
                <c:pt idx="436">
                  <c:v>18568</c:v>
                </c:pt>
                <c:pt idx="437">
                  <c:v>18594</c:v>
                </c:pt>
                <c:pt idx="438">
                  <c:v>18620</c:v>
                </c:pt>
                <c:pt idx="439">
                  <c:v>18633</c:v>
                </c:pt>
                <c:pt idx="440">
                  <c:v>18649</c:v>
                </c:pt>
                <c:pt idx="441">
                  <c:v>18707</c:v>
                </c:pt>
                <c:pt idx="442">
                  <c:v>18762</c:v>
                </c:pt>
                <c:pt idx="443">
                  <c:v>18786</c:v>
                </c:pt>
                <c:pt idx="444">
                  <c:v>18787</c:v>
                </c:pt>
                <c:pt idx="445">
                  <c:v>18787</c:v>
                </c:pt>
                <c:pt idx="446">
                  <c:v>18806</c:v>
                </c:pt>
                <c:pt idx="447">
                  <c:v>18828</c:v>
                </c:pt>
                <c:pt idx="448">
                  <c:v>18839</c:v>
                </c:pt>
                <c:pt idx="449">
                  <c:v>18872</c:v>
                </c:pt>
                <c:pt idx="450">
                  <c:v>18882</c:v>
                </c:pt>
                <c:pt idx="451">
                  <c:v>18896</c:v>
                </c:pt>
                <c:pt idx="452">
                  <c:v>18921</c:v>
                </c:pt>
                <c:pt idx="453">
                  <c:v>18946</c:v>
                </c:pt>
                <c:pt idx="454">
                  <c:v>19014</c:v>
                </c:pt>
                <c:pt idx="455">
                  <c:v>19164</c:v>
                </c:pt>
                <c:pt idx="456">
                  <c:v>19403</c:v>
                </c:pt>
                <c:pt idx="457">
                  <c:v>19506</c:v>
                </c:pt>
                <c:pt idx="458">
                  <c:v>19551</c:v>
                </c:pt>
                <c:pt idx="459">
                  <c:v>19584</c:v>
                </c:pt>
                <c:pt idx="460">
                  <c:v>19612</c:v>
                </c:pt>
                <c:pt idx="461">
                  <c:v>19674</c:v>
                </c:pt>
                <c:pt idx="462">
                  <c:v>19712</c:v>
                </c:pt>
                <c:pt idx="463">
                  <c:v>19737</c:v>
                </c:pt>
                <c:pt idx="464">
                  <c:v>19757</c:v>
                </c:pt>
                <c:pt idx="465">
                  <c:v>19777</c:v>
                </c:pt>
                <c:pt idx="466">
                  <c:v>19808</c:v>
                </c:pt>
                <c:pt idx="467">
                  <c:v>19831</c:v>
                </c:pt>
                <c:pt idx="468">
                  <c:v>19839</c:v>
                </c:pt>
                <c:pt idx="469">
                  <c:v>19862</c:v>
                </c:pt>
                <c:pt idx="470">
                  <c:v>19887</c:v>
                </c:pt>
                <c:pt idx="471">
                  <c:v>19900</c:v>
                </c:pt>
                <c:pt idx="472">
                  <c:v>19902</c:v>
                </c:pt>
                <c:pt idx="473">
                  <c:v>19916</c:v>
                </c:pt>
                <c:pt idx="474">
                  <c:v>19924</c:v>
                </c:pt>
                <c:pt idx="475">
                  <c:v>19933</c:v>
                </c:pt>
                <c:pt idx="476">
                  <c:v>19943</c:v>
                </c:pt>
                <c:pt idx="477">
                  <c:v>19952</c:v>
                </c:pt>
                <c:pt idx="478">
                  <c:v>19952</c:v>
                </c:pt>
                <c:pt idx="479">
                  <c:v>19961</c:v>
                </c:pt>
                <c:pt idx="480">
                  <c:v>19965</c:v>
                </c:pt>
                <c:pt idx="481">
                  <c:v>19976</c:v>
                </c:pt>
                <c:pt idx="482">
                  <c:v>20003</c:v>
                </c:pt>
                <c:pt idx="483">
                  <c:v>20021</c:v>
                </c:pt>
                <c:pt idx="484">
                  <c:v>20037</c:v>
                </c:pt>
                <c:pt idx="485">
                  <c:v>20058</c:v>
                </c:pt>
                <c:pt idx="486">
                  <c:v>20079</c:v>
                </c:pt>
                <c:pt idx="487">
                  <c:v>20098</c:v>
                </c:pt>
                <c:pt idx="488">
                  <c:v>20115</c:v>
                </c:pt>
                <c:pt idx="489">
                  <c:v>20117</c:v>
                </c:pt>
                <c:pt idx="490">
                  <c:v>20134</c:v>
                </c:pt>
                <c:pt idx="491">
                  <c:v>20178</c:v>
                </c:pt>
                <c:pt idx="492">
                  <c:v>20199</c:v>
                </c:pt>
                <c:pt idx="493">
                  <c:v>20208</c:v>
                </c:pt>
                <c:pt idx="494">
                  <c:v>20217</c:v>
                </c:pt>
                <c:pt idx="495">
                  <c:v>20241</c:v>
                </c:pt>
                <c:pt idx="496">
                  <c:v>20267</c:v>
                </c:pt>
                <c:pt idx="497">
                  <c:v>20298</c:v>
                </c:pt>
                <c:pt idx="498">
                  <c:v>20320</c:v>
                </c:pt>
                <c:pt idx="499">
                  <c:v>20349</c:v>
                </c:pt>
                <c:pt idx="500">
                  <c:v>20384</c:v>
                </c:pt>
                <c:pt idx="501">
                  <c:v>20444</c:v>
                </c:pt>
                <c:pt idx="502">
                  <c:v>20464</c:v>
                </c:pt>
                <c:pt idx="503">
                  <c:v>20528</c:v>
                </c:pt>
                <c:pt idx="504">
                  <c:v>20580</c:v>
                </c:pt>
                <c:pt idx="505">
                  <c:v>20639</c:v>
                </c:pt>
                <c:pt idx="506">
                  <c:v>20706</c:v>
                </c:pt>
                <c:pt idx="507">
                  <c:v>20783</c:v>
                </c:pt>
                <c:pt idx="508">
                  <c:v>20891</c:v>
                </c:pt>
                <c:pt idx="509">
                  <c:v>20951</c:v>
                </c:pt>
                <c:pt idx="510">
                  <c:v>20995</c:v>
                </c:pt>
                <c:pt idx="511">
                  <c:v>21061</c:v>
                </c:pt>
                <c:pt idx="512">
                  <c:v>21091</c:v>
                </c:pt>
                <c:pt idx="513">
                  <c:v>21134</c:v>
                </c:pt>
                <c:pt idx="514">
                  <c:v>21180</c:v>
                </c:pt>
                <c:pt idx="515">
                  <c:v>21197</c:v>
                </c:pt>
                <c:pt idx="516">
                  <c:v>21218</c:v>
                </c:pt>
                <c:pt idx="517">
                  <c:v>21252</c:v>
                </c:pt>
                <c:pt idx="518">
                  <c:v>21267</c:v>
                </c:pt>
                <c:pt idx="519">
                  <c:v>21321</c:v>
                </c:pt>
                <c:pt idx="520">
                  <c:v>21357</c:v>
                </c:pt>
                <c:pt idx="521">
                  <c:v>21387</c:v>
                </c:pt>
                <c:pt idx="522">
                  <c:v>21400</c:v>
                </c:pt>
                <c:pt idx="523">
                  <c:v>21415</c:v>
                </c:pt>
                <c:pt idx="524">
                  <c:v>21438</c:v>
                </c:pt>
                <c:pt idx="525">
                  <c:v>21445</c:v>
                </c:pt>
                <c:pt idx="526">
                  <c:v>21466</c:v>
                </c:pt>
                <c:pt idx="527">
                  <c:v>21514</c:v>
                </c:pt>
                <c:pt idx="528">
                  <c:v>21522</c:v>
                </c:pt>
                <c:pt idx="529">
                  <c:v>21545</c:v>
                </c:pt>
                <c:pt idx="530">
                  <c:v>21596</c:v>
                </c:pt>
                <c:pt idx="531">
                  <c:v>21641</c:v>
                </c:pt>
                <c:pt idx="532">
                  <c:v>21674</c:v>
                </c:pt>
                <c:pt idx="533">
                  <c:v>21685</c:v>
                </c:pt>
                <c:pt idx="534">
                  <c:v>21738</c:v>
                </c:pt>
                <c:pt idx="535">
                  <c:v>21781</c:v>
                </c:pt>
                <c:pt idx="536">
                  <c:v>21822</c:v>
                </c:pt>
                <c:pt idx="537">
                  <c:v>21863</c:v>
                </c:pt>
                <c:pt idx="538">
                  <c:v>21906</c:v>
                </c:pt>
                <c:pt idx="539">
                  <c:v>21949</c:v>
                </c:pt>
                <c:pt idx="540">
                  <c:v>21984</c:v>
                </c:pt>
                <c:pt idx="541">
                  <c:v>22018</c:v>
                </c:pt>
                <c:pt idx="542">
                  <c:v>22047</c:v>
                </c:pt>
                <c:pt idx="543">
                  <c:v>22082</c:v>
                </c:pt>
                <c:pt idx="544">
                  <c:v>22102</c:v>
                </c:pt>
                <c:pt idx="545">
                  <c:v>22162</c:v>
                </c:pt>
                <c:pt idx="546">
                  <c:v>22189</c:v>
                </c:pt>
                <c:pt idx="547">
                  <c:v>22296</c:v>
                </c:pt>
                <c:pt idx="548">
                  <c:v>22380</c:v>
                </c:pt>
                <c:pt idx="549">
                  <c:v>22416</c:v>
                </c:pt>
                <c:pt idx="550">
                  <c:v>22451</c:v>
                </c:pt>
                <c:pt idx="551">
                  <c:v>22491</c:v>
                </c:pt>
                <c:pt idx="552">
                  <c:v>22514</c:v>
                </c:pt>
                <c:pt idx="553">
                  <c:v>22553</c:v>
                </c:pt>
                <c:pt idx="554">
                  <c:v>22564</c:v>
                </c:pt>
                <c:pt idx="555">
                  <c:v>22591</c:v>
                </c:pt>
                <c:pt idx="556">
                  <c:v>22617</c:v>
                </c:pt>
                <c:pt idx="557">
                  <c:v>22658</c:v>
                </c:pt>
                <c:pt idx="558">
                  <c:v>22710</c:v>
                </c:pt>
                <c:pt idx="559">
                  <c:v>22750</c:v>
                </c:pt>
                <c:pt idx="560">
                  <c:v>22789</c:v>
                </c:pt>
                <c:pt idx="561">
                  <c:v>22827</c:v>
                </c:pt>
                <c:pt idx="562">
                  <c:v>22853</c:v>
                </c:pt>
                <c:pt idx="563">
                  <c:v>22914</c:v>
                </c:pt>
                <c:pt idx="564">
                  <c:v>22940</c:v>
                </c:pt>
                <c:pt idx="565">
                  <c:v>22963</c:v>
                </c:pt>
                <c:pt idx="566">
                  <c:v>22970</c:v>
                </c:pt>
                <c:pt idx="567">
                  <c:v>22993</c:v>
                </c:pt>
                <c:pt idx="568">
                  <c:v>23001</c:v>
                </c:pt>
                <c:pt idx="569">
                  <c:v>23011</c:v>
                </c:pt>
                <c:pt idx="570">
                  <c:v>23021</c:v>
                </c:pt>
                <c:pt idx="571">
                  <c:v>23039</c:v>
                </c:pt>
                <c:pt idx="572">
                  <c:v>23061</c:v>
                </c:pt>
                <c:pt idx="573">
                  <c:v>23090</c:v>
                </c:pt>
                <c:pt idx="574">
                  <c:v>23104</c:v>
                </c:pt>
                <c:pt idx="575">
                  <c:v>23161</c:v>
                </c:pt>
                <c:pt idx="576">
                  <c:v>23185</c:v>
                </c:pt>
                <c:pt idx="577">
                  <c:v>23202</c:v>
                </c:pt>
                <c:pt idx="578">
                  <c:v>23217</c:v>
                </c:pt>
                <c:pt idx="579">
                  <c:v>23223</c:v>
                </c:pt>
                <c:pt idx="580">
                  <c:v>23246</c:v>
                </c:pt>
                <c:pt idx="581">
                  <c:v>23313</c:v>
                </c:pt>
                <c:pt idx="582">
                  <c:v>23498</c:v>
                </c:pt>
                <c:pt idx="583">
                  <c:v>23560</c:v>
                </c:pt>
                <c:pt idx="584">
                  <c:v>23612</c:v>
                </c:pt>
                <c:pt idx="585">
                  <c:v>23640</c:v>
                </c:pt>
                <c:pt idx="586">
                  <c:v>23659</c:v>
                </c:pt>
                <c:pt idx="587">
                  <c:v>23690</c:v>
                </c:pt>
                <c:pt idx="588">
                  <c:v>23731</c:v>
                </c:pt>
                <c:pt idx="589">
                  <c:v>23751</c:v>
                </c:pt>
                <c:pt idx="590">
                  <c:v>23797</c:v>
                </c:pt>
                <c:pt idx="591">
                  <c:v>23847</c:v>
                </c:pt>
                <c:pt idx="592">
                  <c:v>23876</c:v>
                </c:pt>
                <c:pt idx="593">
                  <c:v>23904</c:v>
                </c:pt>
                <c:pt idx="594">
                  <c:v>23932</c:v>
                </c:pt>
                <c:pt idx="595">
                  <c:v>23956</c:v>
                </c:pt>
                <c:pt idx="596">
                  <c:v>23972</c:v>
                </c:pt>
                <c:pt idx="597">
                  <c:v>23960</c:v>
                </c:pt>
                <c:pt idx="598">
                  <c:v>23961</c:v>
                </c:pt>
                <c:pt idx="599">
                  <c:v>23982</c:v>
                </c:pt>
                <c:pt idx="600">
                  <c:v>24003</c:v>
                </c:pt>
                <c:pt idx="601">
                  <c:v>24017</c:v>
                </c:pt>
                <c:pt idx="602">
                  <c:v>24056</c:v>
                </c:pt>
                <c:pt idx="603">
                  <c:v>24072</c:v>
                </c:pt>
                <c:pt idx="604">
                  <c:v>24105</c:v>
                </c:pt>
                <c:pt idx="605">
                  <c:v>24143</c:v>
                </c:pt>
                <c:pt idx="606">
                  <c:v>24179</c:v>
                </c:pt>
                <c:pt idx="607">
                  <c:v>24232</c:v>
                </c:pt>
                <c:pt idx="608">
                  <c:v>24250</c:v>
                </c:pt>
                <c:pt idx="609">
                  <c:v>24272</c:v>
                </c:pt>
                <c:pt idx="610">
                  <c:v>24311</c:v>
                </c:pt>
                <c:pt idx="611">
                  <c:v>24342</c:v>
                </c:pt>
                <c:pt idx="612">
                  <c:v>24384</c:v>
                </c:pt>
                <c:pt idx="613">
                  <c:v>24419</c:v>
                </c:pt>
                <c:pt idx="614">
                  <c:v>24458</c:v>
                </c:pt>
                <c:pt idx="615">
                  <c:v>24481</c:v>
                </c:pt>
                <c:pt idx="616">
                  <c:v>24504</c:v>
                </c:pt>
                <c:pt idx="617">
                  <c:v>24540</c:v>
                </c:pt>
                <c:pt idx="618">
                  <c:v>24590</c:v>
                </c:pt>
                <c:pt idx="619">
                  <c:v>24605</c:v>
                </c:pt>
                <c:pt idx="620">
                  <c:v>24642</c:v>
                </c:pt>
                <c:pt idx="621">
                  <c:v>24684</c:v>
                </c:pt>
                <c:pt idx="622">
                  <c:v>24735</c:v>
                </c:pt>
                <c:pt idx="623">
                  <c:v>24786</c:v>
                </c:pt>
                <c:pt idx="624">
                  <c:v>24814</c:v>
                </c:pt>
                <c:pt idx="625">
                  <c:v>24827</c:v>
                </c:pt>
                <c:pt idx="626">
                  <c:v>24878</c:v>
                </c:pt>
                <c:pt idx="627">
                  <c:v>24914</c:v>
                </c:pt>
                <c:pt idx="628">
                  <c:v>24930</c:v>
                </c:pt>
                <c:pt idx="629">
                  <c:v>24951</c:v>
                </c:pt>
                <c:pt idx="630">
                  <c:v>24963</c:v>
                </c:pt>
                <c:pt idx="631">
                  <c:v>24984</c:v>
                </c:pt>
                <c:pt idx="632">
                  <c:v>25015</c:v>
                </c:pt>
                <c:pt idx="633">
                  <c:v>25030</c:v>
                </c:pt>
                <c:pt idx="634">
                  <c:v>25051</c:v>
                </c:pt>
                <c:pt idx="635">
                  <c:v>25083</c:v>
                </c:pt>
                <c:pt idx="636">
                  <c:v>25085</c:v>
                </c:pt>
                <c:pt idx="637">
                  <c:v>25087</c:v>
                </c:pt>
                <c:pt idx="638">
                  <c:v>25092</c:v>
                </c:pt>
                <c:pt idx="639">
                  <c:v>25091</c:v>
                </c:pt>
                <c:pt idx="640">
                  <c:v>25102</c:v>
                </c:pt>
                <c:pt idx="641">
                  <c:v>25141</c:v>
                </c:pt>
                <c:pt idx="642">
                  <c:v>25153</c:v>
                </c:pt>
                <c:pt idx="643">
                  <c:v>25176</c:v>
                </c:pt>
                <c:pt idx="644">
                  <c:v>25182</c:v>
                </c:pt>
                <c:pt idx="645">
                  <c:v>25187</c:v>
                </c:pt>
                <c:pt idx="646">
                  <c:v>25190</c:v>
                </c:pt>
                <c:pt idx="647">
                  <c:v>25193</c:v>
                </c:pt>
                <c:pt idx="648">
                  <c:v>25206</c:v>
                </c:pt>
                <c:pt idx="649">
                  <c:v>25220</c:v>
                </c:pt>
                <c:pt idx="650">
                  <c:v>25231</c:v>
                </c:pt>
                <c:pt idx="651">
                  <c:v>25237</c:v>
                </c:pt>
                <c:pt idx="652">
                  <c:v>25277</c:v>
                </c:pt>
                <c:pt idx="653">
                  <c:v>25293</c:v>
                </c:pt>
                <c:pt idx="654">
                  <c:v>25302</c:v>
                </c:pt>
                <c:pt idx="655">
                  <c:v>25314</c:v>
                </c:pt>
                <c:pt idx="656">
                  <c:v>25343</c:v>
                </c:pt>
                <c:pt idx="657">
                  <c:v>25385</c:v>
                </c:pt>
                <c:pt idx="658">
                  <c:v>25405</c:v>
                </c:pt>
                <c:pt idx="659">
                  <c:v>25430</c:v>
                </c:pt>
                <c:pt idx="660">
                  <c:v>25456</c:v>
                </c:pt>
                <c:pt idx="661">
                  <c:v>25480</c:v>
                </c:pt>
                <c:pt idx="662">
                  <c:v>25501</c:v>
                </c:pt>
                <c:pt idx="663">
                  <c:v>25512</c:v>
                </c:pt>
                <c:pt idx="664">
                  <c:v>25529</c:v>
                </c:pt>
                <c:pt idx="665">
                  <c:v>25560</c:v>
                </c:pt>
                <c:pt idx="666">
                  <c:v>25591</c:v>
                </c:pt>
                <c:pt idx="667">
                  <c:v>25596</c:v>
                </c:pt>
                <c:pt idx="668">
                  <c:v>25621</c:v>
                </c:pt>
                <c:pt idx="669">
                  <c:v>25637</c:v>
                </c:pt>
                <c:pt idx="670">
                  <c:v>25671</c:v>
                </c:pt>
                <c:pt idx="671">
                  <c:v>25728</c:v>
                </c:pt>
                <c:pt idx="672">
                  <c:v>25747</c:v>
                </c:pt>
                <c:pt idx="673">
                  <c:v>25763</c:v>
                </c:pt>
                <c:pt idx="674">
                  <c:v>25763</c:v>
                </c:pt>
                <c:pt idx="675">
                  <c:v>25815</c:v>
                </c:pt>
                <c:pt idx="676">
                  <c:v>25853</c:v>
                </c:pt>
                <c:pt idx="677">
                  <c:v>25884</c:v>
                </c:pt>
                <c:pt idx="678">
                  <c:v>25986</c:v>
                </c:pt>
                <c:pt idx="679">
                  <c:v>25987</c:v>
                </c:pt>
                <c:pt idx="680">
                  <c:v>25994</c:v>
                </c:pt>
                <c:pt idx="681">
                  <c:v>26000</c:v>
                </c:pt>
                <c:pt idx="682">
                  <c:v>26009</c:v>
                </c:pt>
                <c:pt idx="683">
                  <c:v>26021</c:v>
                </c:pt>
                <c:pt idx="684">
                  <c:v>26050</c:v>
                </c:pt>
                <c:pt idx="685">
                  <c:v>26057</c:v>
                </c:pt>
                <c:pt idx="686">
                  <c:v>26075</c:v>
                </c:pt>
                <c:pt idx="687">
                  <c:v>26085</c:v>
                </c:pt>
                <c:pt idx="688">
                  <c:v>26113</c:v>
                </c:pt>
                <c:pt idx="689">
                  <c:v>26124</c:v>
                </c:pt>
                <c:pt idx="690">
                  <c:v>26146</c:v>
                </c:pt>
                <c:pt idx="691">
                  <c:v>26146</c:v>
                </c:pt>
                <c:pt idx="692">
                  <c:v>26166</c:v>
                </c:pt>
                <c:pt idx="693">
                  <c:v>26205</c:v>
                </c:pt>
                <c:pt idx="694">
                  <c:v>26214</c:v>
                </c:pt>
                <c:pt idx="695">
                  <c:v>26221</c:v>
                </c:pt>
                <c:pt idx="696">
                  <c:v>26238</c:v>
                </c:pt>
                <c:pt idx="697">
                  <c:v>26261</c:v>
                </c:pt>
                <c:pt idx="698">
                  <c:v>26272</c:v>
                </c:pt>
                <c:pt idx="699">
                  <c:v>26287</c:v>
                </c:pt>
                <c:pt idx="700">
                  <c:v>26302</c:v>
                </c:pt>
                <c:pt idx="701">
                  <c:v>26307</c:v>
                </c:pt>
                <c:pt idx="702">
                  <c:v>26310</c:v>
                </c:pt>
                <c:pt idx="703">
                  <c:v>26312</c:v>
                </c:pt>
                <c:pt idx="704">
                  <c:v>26324</c:v>
                </c:pt>
                <c:pt idx="705">
                  <c:v>26335</c:v>
                </c:pt>
                <c:pt idx="706">
                  <c:v>26353</c:v>
                </c:pt>
                <c:pt idx="707">
                  <c:v>26378</c:v>
                </c:pt>
                <c:pt idx="708">
                  <c:v>26397</c:v>
                </c:pt>
                <c:pt idx="709">
                  <c:v>26409</c:v>
                </c:pt>
                <c:pt idx="710">
                  <c:v>26425</c:v>
                </c:pt>
                <c:pt idx="711">
                  <c:v>26441</c:v>
                </c:pt>
                <c:pt idx="712">
                  <c:v>26469</c:v>
                </c:pt>
                <c:pt idx="713">
                  <c:v>26475</c:v>
                </c:pt>
                <c:pt idx="714">
                  <c:v>26511</c:v>
                </c:pt>
                <c:pt idx="715">
                  <c:v>26524</c:v>
                </c:pt>
                <c:pt idx="716">
                  <c:v>26546</c:v>
                </c:pt>
                <c:pt idx="717">
                  <c:v>26575</c:v>
                </c:pt>
                <c:pt idx="718">
                  <c:v>26584</c:v>
                </c:pt>
                <c:pt idx="719">
                  <c:v>26615</c:v>
                </c:pt>
                <c:pt idx="720">
                  <c:v>26639</c:v>
                </c:pt>
                <c:pt idx="721">
                  <c:v>26674</c:v>
                </c:pt>
                <c:pt idx="722">
                  <c:v>26694</c:v>
                </c:pt>
                <c:pt idx="723">
                  <c:v>26721</c:v>
                </c:pt>
                <c:pt idx="724">
                  <c:v>26804</c:v>
                </c:pt>
                <c:pt idx="725">
                  <c:v>26903</c:v>
                </c:pt>
                <c:pt idx="726">
                  <c:v>26938</c:v>
                </c:pt>
                <c:pt idx="727">
                  <c:v>26956</c:v>
                </c:pt>
                <c:pt idx="728">
                  <c:v>26975</c:v>
                </c:pt>
                <c:pt idx="729">
                  <c:v>27014</c:v>
                </c:pt>
                <c:pt idx="730">
                  <c:v>27040</c:v>
                </c:pt>
                <c:pt idx="731">
                  <c:v>27063</c:v>
                </c:pt>
                <c:pt idx="732">
                  <c:v>27131</c:v>
                </c:pt>
                <c:pt idx="733">
                  <c:v>27177</c:v>
                </c:pt>
                <c:pt idx="734">
                  <c:v>27218</c:v>
                </c:pt>
                <c:pt idx="735">
                  <c:v>27245</c:v>
                </c:pt>
                <c:pt idx="736">
                  <c:v>27291</c:v>
                </c:pt>
                <c:pt idx="737">
                  <c:v>27290</c:v>
                </c:pt>
                <c:pt idx="738">
                  <c:v>27300</c:v>
                </c:pt>
                <c:pt idx="739">
                  <c:v>27307</c:v>
                </c:pt>
                <c:pt idx="740">
                  <c:v>27323</c:v>
                </c:pt>
                <c:pt idx="741">
                  <c:v>27350</c:v>
                </c:pt>
                <c:pt idx="742">
                  <c:v>27375</c:v>
                </c:pt>
                <c:pt idx="743">
                  <c:v>27396</c:v>
                </c:pt>
                <c:pt idx="744">
                  <c:v>27416</c:v>
                </c:pt>
                <c:pt idx="745">
                  <c:v>27433</c:v>
                </c:pt>
                <c:pt idx="746">
                  <c:v>27441</c:v>
                </c:pt>
                <c:pt idx="747">
                  <c:v>27451</c:v>
                </c:pt>
                <c:pt idx="748">
                  <c:v>27466</c:v>
                </c:pt>
                <c:pt idx="749">
                  <c:v>27488</c:v>
                </c:pt>
                <c:pt idx="750">
                  <c:v>27533</c:v>
                </c:pt>
                <c:pt idx="751">
                  <c:v>27533</c:v>
                </c:pt>
                <c:pt idx="752">
                  <c:v>27553</c:v>
                </c:pt>
                <c:pt idx="753">
                  <c:v>27568</c:v>
                </c:pt>
                <c:pt idx="754">
                  <c:v>27584</c:v>
                </c:pt>
                <c:pt idx="755">
                  <c:v>27607</c:v>
                </c:pt>
                <c:pt idx="756">
                  <c:v>27636</c:v>
                </c:pt>
                <c:pt idx="757">
                  <c:v>27656</c:v>
                </c:pt>
                <c:pt idx="758">
                  <c:v>27650</c:v>
                </c:pt>
                <c:pt idx="759">
                  <c:v>27711</c:v>
                </c:pt>
                <c:pt idx="760">
                  <c:v>27759</c:v>
                </c:pt>
                <c:pt idx="761">
                  <c:v>27806</c:v>
                </c:pt>
                <c:pt idx="762">
                  <c:v>27887</c:v>
                </c:pt>
                <c:pt idx="763">
                  <c:v>27958</c:v>
                </c:pt>
                <c:pt idx="764">
                  <c:v>28008</c:v>
                </c:pt>
                <c:pt idx="765">
                  <c:v>28046</c:v>
                </c:pt>
                <c:pt idx="766">
                  <c:v>28064</c:v>
                </c:pt>
                <c:pt idx="767">
                  <c:v>28087</c:v>
                </c:pt>
                <c:pt idx="768">
                  <c:v>28107</c:v>
                </c:pt>
                <c:pt idx="769">
                  <c:v>28134</c:v>
                </c:pt>
                <c:pt idx="770">
                  <c:v>28331</c:v>
                </c:pt>
                <c:pt idx="771">
                  <c:v>28451</c:v>
                </c:pt>
                <c:pt idx="772">
                  <c:v>28506</c:v>
                </c:pt>
                <c:pt idx="773">
                  <c:v>28529</c:v>
                </c:pt>
                <c:pt idx="774">
                  <c:v>28558</c:v>
                </c:pt>
                <c:pt idx="775">
                  <c:v>28578</c:v>
                </c:pt>
                <c:pt idx="776">
                  <c:v>28617</c:v>
                </c:pt>
                <c:pt idx="777">
                  <c:v>28625</c:v>
                </c:pt>
                <c:pt idx="778">
                  <c:v>28636</c:v>
                </c:pt>
                <c:pt idx="779">
                  <c:v>28655</c:v>
                </c:pt>
                <c:pt idx="780">
                  <c:v>28679</c:v>
                </c:pt>
                <c:pt idx="781">
                  <c:v>28717</c:v>
                </c:pt>
                <c:pt idx="782">
                  <c:v>28726</c:v>
                </c:pt>
                <c:pt idx="783">
                  <c:v>28737</c:v>
                </c:pt>
                <c:pt idx="784">
                  <c:v>28749</c:v>
                </c:pt>
                <c:pt idx="785">
                  <c:v>28752</c:v>
                </c:pt>
                <c:pt idx="786">
                  <c:v>28757</c:v>
                </c:pt>
                <c:pt idx="787">
                  <c:v>28768</c:v>
                </c:pt>
                <c:pt idx="788">
                  <c:v>28777</c:v>
                </c:pt>
                <c:pt idx="789">
                  <c:v>28786</c:v>
                </c:pt>
                <c:pt idx="790">
                  <c:v>28802</c:v>
                </c:pt>
                <c:pt idx="791">
                  <c:v>28808</c:v>
                </c:pt>
                <c:pt idx="792">
                  <c:v>28817</c:v>
                </c:pt>
                <c:pt idx="793">
                  <c:v>28843</c:v>
                </c:pt>
                <c:pt idx="794">
                  <c:v>28906</c:v>
                </c:pt>
                <c:pt idx="795">
                  <c:v>28970</c:v>
                </c:pt>
                <c:pt idx="796">
                  <c:v>28980</c:v>
                </c:pt>
                <c:pt idx="797">
                  <c:v>29002</c:v>
                </c:pt>
                <c:pt idx="798">
                  <c:v>29017</c:v>
                </c:pt>
                <c:pt idx="799">
                  <c:v>29033</c:v>
                </c:pt>
                <c:pt idx="800">
                  <c:v>29045</c:v>
                </c:pt>
                <c:pt idx="801">
                  <c:v>29074</c:v>
                </c:pt>
                <c:pt idx="802">
                  <c:v>29096</c:v>
                </c:pt>
                <c:pt idx="803">
                  <c:v>29109</c:v>
                </c:pt>
                <c:pt idx="804">
                  <c:v>29131</c:v>
                </c:pt>
                <c:pt idx="805">
                  <c:v>29139</c:v>
                </c:pt>
                <c:pt idx="806">
                  <c:v>29156</c:v>
                </c:pt>
                <c:pt idx="807">
                  <c:v>29158</c:v>
                </c:pt>
                <c:pt idx="808">
                  <c:v>29154</c:v>
                </c:pt>
                <c:pt idx="809">
                  <c:v>29180</c:v>
                </c:pt>
                <c:pt idx="810">
                  <c:v>29184</c:v>
                </c:pt>
                <c:pt idx="811">
                  <c:v>29172</c:v>
                </c:pt>
                <c:pt idx="812">
                  <c:v>29213</c:v>
                </c:pt>
                <c:pt idx="813">
                  <c:v>29236</c:v>
                </c:pt>
                <c:pt idx="814">
                  <c:v>29247</c:v>
                </c:pt>
                <c:pt idx="815">
                  <c:v>29255</c:v>
                </c:pt>
                <c:pt idx="816">
                  <c:v>29269</c:v>
                </c:pt>
                <c:pt idx="817">
                  <c:v>29316</c:v>
                </c:pt>
                <c:pt idx="818">
                  <c:v>29345</c:v>
                </c:pt>
                <c:pt idx="819">
                  <c:v>29362</c:v>
                </c:pt>
                <c:pt idx="820">
                  <c:v>29409</c:v>
                </c:pt>
                <c:pt idx="821">
                  <c:v>29443</c:v>
                </c:pt>
                <c:pt idx="822">
                  <c:v>29444</c:v>
                </c:pt>
                <c:pt idx="823">
                  <c:v>29446</c:v>
                </c:pt>
                <c:pt idx="824">
                  <c:v>29467</c:v>
                </c:pt>
                <c:pt idx="825">
                  <c:v>29471</c:v>
                </c:pt>
                <c:pt idx="826">
                  <c:v>29482</c:v>
                </c:pt>
                <c:pt idx="827">
                  <c:v>29485</c:v>
                </c:pt>
                <c:pt idx="828">
                  <c:v>29518</c:v>
                </c:pt>
                <c:pt idx="829">
                  <c:v>29527</c:v>
                </c:pt>
                <c:pt idx="830">
                  <c:v>29546</c:v>
                </c:pt>
                <c:pt idx="831">
                  <c:v>29550</c:v>
                </c:pt>
                <c:pt idx="832">
                  <c:v>29570</c:v>
                </c:pt>
                <c:pt idx="833">
                  <c:v>29583</c:v>
                </c:pt>
                <c:pt idx="834">
                  <c:v>29582</c:v>
                </c:pt>
                <c:pt idx="835">
                  <c:v>29580</c:v>
                </c:pt>
                <c:pt idx="836">
                  <c:v>29583</c:v>
                </c:pt>
                <c:pt idx="837">
                  <c:v>29596</c:v>
                </c:pt>
                <c:pt idx="838">
                  <c:v>29857</c:v>
                </c:pt>
                <c:pt idx="839">
                  <c:v>29933</c:v>
                </c:pt>
                <c:pt idx="840">
                  <c:v>29960</c:v>
                </c:pt>
                <c:pt idx="841">
                  <c:v>29994</c:v>
                </c:pt>
                <c:pt idx="842">
                  <c:v>30002</c:v>
                </c:pt>
                <c:pt idx="843">
                  <c:v>30010</c:v>
                </c:pt>
                <c:pt idx="844">
                  <c:v>30029</c:v>
                </c:pt>
                <c:pt idx="845">
                  <c:v>30037</c:v>
                </c:pt>
                <c:pt idx="846">
                  <c:v>30035</c:v>
                </c:pt>
                <c:pt idx="847">
                  <c:v>30036</c:v>
                </c:pt>
                <c:pt idx="848">
                  <c:v>30041</c:v>
                </c:pt>
                <c:pt idx="849">
                  <c:v>30059</c:v>
                </c:pt>
                <c:pt idx="850">
                  <c:v>30060</c:v>
                </c:pt>
                <c:pt idx="851">
                  <c:v>30055</c:v>
                </c:pt>
                <c:pt idx="852">
                  <c:v>30072</c:v>
                </c:pt>
                <c:pt idx="853">
                  <c:v>30096</c:v>
                </c:pt>
                <c:pt idx="854">
                  <c:v>30115</c:v>
                </c:pt>
                <c:pt idx="855">
                  <c:v>30129</c:v>
                </c:pt>
                <c:pt idx="856">
                  <c:v>30145</c:v>
                </c:pt>
                <c:pt idx="857">
                  <c:v>30163</c:v>
                </c:pt>
                <c:pt idx="858">
                  <c:v>30172</c:v>
                </c:pt>
                <c:pt idx="859">
                  <c:v>30188</c:v>
                </c:pt>
                <c:pt idx="860">
                  <c:v>30207</c:v>
                </c:pt>
                <c:pt idx="861">
                  <c:v>30223</c:v>
                </c:pt>
                <c:pt idx="862">
                  <c:v>30269</c:v>
                </c:pt>
                <c:pt idx="863">
                  <c:v>30276</c:v>
                </c:pt>
                <c:pt idx="864">
                  <c:v>30309</c:v>
                </c:pt>
                <c:pt idx="865">
                  <c:v>30334</c:v>
                </c:pt>
                <c:pt idx="866">
                  <c:v>30354</c:v>
                </c:pt>
                <c:pt idx="867">
                  <c:v>30381</c:v>
                </c:pt>
                <c:pt idx="868">
                  <c:v>30456</c:v>
                </c:pt>
                <c:pt idx="869">
                  <c:v>30529</c:v>
                </c:pt>
                <c:pt idx="870">
                  <c:v>30578</c:v>
                </c:pt>
                <c:pt idx="871">
                  <c:v>30599</c:v>
                </c:pt>
                <c:pt idx="872">
                  <c:v>30608</c:v>
                </c:pt>
                <c:pt idx="873">
                  <c:v>30614</c:v>
                </c:pt>
                <c:pt idx="874">
                  <c:v>30621</c:v>
                </c:pt>
                <c:pt idx="875">
                  <c:v>30639</c:v>
                </c:pt>
                <c:pt idx="876">
                  <c:v>30651</c:v>
                </c:pt>
                <c:pt idx="877">
                  <c:v>30653</c:v>
                </c:pt>
                <c:pt idx="878">
                  <c:v>30643</c:v>
                </c:pt>
                <c:pt idx="879">
                  <c:v>30661</c:v>
                </c:pt>
                <c:pt idx="880">
                  <c:v>30670</c:v>
                </c:pt>
                <c:pt idx="881">
                  <c:v>30691</c:v>
                </c:pt>
                <c:pt idx="882">
                  <c:v>30702</c:v>
                </c:pt>
                <c:pt idx="883">
                  <c:v>30701</c:v>
                </c:pt>
                <c:pt idx="884">
                  <c:v>30720</c:v>
                </c:pt>
                <c:pt idx="885">
                  <c:v>30724</c:v>
                </c:pt>
                <c:pt idx="886">
                  <c:v>30724</c:v>
                </c:pt>
                <c:pt idx="887">
                  <c:v>30724</c:v>
                </c:pt>
                <c:pt idx="888">
                  <c:v>30736</c:v>
                </c:pt>
                <c:pt idx="889">
                  <c:v>30756</c:v>
                </c:pt>
                <c:pt idx="890">
                  <c:v>30768</c:v>
                </c:pt>
                <c:pt idx="891">
                  <c:v>30783</c:v>
                </c:pt>
                <c:pt idx="892">
                  <c:v>30801</c:v>
                </c:pt>
                <c:pt idx="893">
                  <c:v>30830</c:v>
                </c:pt>
                <c:pt idx="894">
                  <c:v>30883</c:v>
                </c:pt>
                <c:pt idx="895">
                  <c:v>30916</c:v>
                </c:pt>
                <c:pt idx="896">
                  <c:v>30945</c:v>
                </c:pt>
                <c:pt idx="897">
                  <c:v>30982</c:v>
                </c:pt>
                <c:pt idx="898">
                  <c:v>31011</c:v>
                </c:pt>
                <c:pt idx="899">
                  <c:v>31051</c:v>
                </c:pt>
                <c:pt idx="900">
                  <c:v>31074</c:v>
                </c:pt>
                <c:pt idx="901">
                  <c:v>31121</c:v>
                </c:pt>
                <c:pt idx="902">
                  <c:v>31130</c:v>
                </c:pt>
                <c:pt idx="903">
                  <c:v>31145</c:v>
                </c:pt>
                <c:pt idx="904">
                  <c:v>31160</c:v>
                </c:pt>
                <c:pt idx="905">
                  <c:v>31172</c:v>
                </c:pt>
                <c:pt idx="906">
                  <c:v>31191</c:v>
                </c:pt>
                <c:pt idx="907">
                  <c:v>31208</c:v>
                </c:pt>
                <c:pt idx="908">
                  <c:v>31208</c:v>
                </c:pt>
                <c:pt idx="909">
                  <c:v>31221</c:v>
                </c:pt>
                <c:pt idx="910">
                  <c:v>31234</c:v>
                </c:pt>
                <c:pt idx="911">
                  <c:v>31239</c:v>
                </c:pt>
                <c:pt idx="912">
                  <c:v>31256</c:v>
                </c:pt>
                <c:pt idx="913">
                  <c:v>31261</c:v>
                </c:pt>
                <c:pt idx="914">
                  <c:v>31271</c:v>
                </c:pt>
                <c:pt idx="915">
                  <c:v>31273</c:v>
                </c:pt>
                <c:pt idx="916">
                  <c:v>31277</c:v>
                </c:pt>
                <c:pt idx="917">
                  <c:v>31281</c:v>
                </c:pt>
                <c:pt idx="918">
                  <c:v>31294</c:v>
                </c:pt>
                <c:pt idx="919">
                  <c:v>31293</c:v>
                </c:pt>
                <c:pt idx="920">
                  <c:v>31301</c:v>
                </c:pt>
                <c:pt idx="921">
                  <c:v>31307</c:v>
                </c:pt>
                <c:pt idx="922">
                  <c:v>31320</c:v>
                </c:pt>
                <c:pt idx="923">
                  <c:v>31325</c:v>
                </c:pt>
                <c:pt idx="924">
                  <c:v>31331</c:v>
                </c:pt>
                <c:pt idx="925">
                  <c:v>31342</c:v>
                </c:pt>
                <c:pt idx="926">
                  <c:v>31382</c:v>
                </c:pt>
                <c:pt idx="927">
                  <c:v>31385</c:v>
                </c:pt>
                <c:pt idx="928">
                  <c:v>31384</c:v>
                </c:pt>
                <c:pt idx="929">
                  <c:v>31440</c:v>
                </c:pt>
                <c:pt idx="930">
                  <c:v>31489</c:v>
                </c:pt>
                <c:pt idx="931">
                  <c:v>31505</c:v>
                </c:pt>
                <c:pt idx="932">
                  <c:v>31513</c:v>
                </c:pt>
                <c:pt idx="933">
                  <c:v>31515</c:v>
                </c:pt>
                <c:pt idx="934">
                  <c:v>31512</c:v>
                </c:pt>
                <c:pt idx="935">
                  <c:v>31509</c:v>
                </c:pt>
                <c:pt idx="936">
                  <c:v>31515</c:v>
                </c:pt>
                <c:pt idx="937">
                  <c:v>31518</c:v>
                </c:pt>
                <c:pt idx="938">
                  <c:v>31521</c:v>
                </c:pt>
                <c:pt idx="939">
                  <c:v>31521</c:v>
                </c:pt>
                <c:pt idx="940">
                  <c:v>31519</c:v>
                </c:pt>
                <c:pt idx="941">
                  <c:v>31512</c:v>
                </c:pt>
                <c:pt idx="942">
                  <c:v>31509</c:v>
                </c:pt>
                <c:pt idx="943">
                  <c:v>31516</c:v>
                </c:pt>
                <c:pt idx="944">
                  <c:v>31517</c:v>
                </c:pt>
                <c:pt idx="945">
                  <c:v>31534</c:v>
                </c:pt>
                <c:pt idx="946">
                  <c:v>31540</c:v>
                </c:pt>
                <c:pt idx="947">
                  <c:v>31549</c:v>
                </c:pt>
                <c:pt idx="948">
                  <c:v>31534</c:v>
                </c:pt>
                <c:pt idx="949">
                  <c:v>31537</c:v>
                </c:pt>
                <c:pt idx="950">
                  <c:v>31536</c:v>
                </c:pt>
                <c:pt idx="951">
                  <c:v>31540</c:v>
                </c:pt>
                <c:pt idx="952">
                  <c:v>31545</c:v>
                </c:pt>
                <c:pt idx="953">
                  <c:v>31536</c:v>
                </c:pt>
                <c:pt idx="954">
                  <c:v>31543</c:v>
                </c:pt>
                <c:pt idx="955">
                  <c:v>31549</c:v>
                </c:pt>
                <c:pt idx="956">
                  <c:v>31566</c:v>
                </c:pt>
                <c:pt idx="957">
                  <c:v>31632</c:v>
                </c:pt>
                <c:pt idx="958">
                  <c:v>31662</c:v>
                </c:pt>
                <c:pt idx="959">
                  <c:v>31678</c:v>
                </c:pt>
                <c:pt idx="960">
                  <c:v>31686</c:v>
                </c:pt>
                <c:pt idx="961">
                  <c:v>31691</c:v>
                </c:pt>
                <c:pt idx="962">
                  <c:v>31685</c:v>
                </c:pt>
                <c:pt idx="963">
                  <c:v>31689</c:v>
                </c:pt>
                <c:pt idx="964">
                  <c:v>31696</c:v>
                </c:pt>
                <c:pt idx="965">
                  <c:v>31692</c:v>
                </c:pt>
                <c:pt idx="966">
                  <c:v>31698</c:v>
                </c:pt>
                <c:pt idx="967">
                  <c:v>31707</c:v>
                </c:pt>
                <c:pt idx="968">
                  <c:v>31719</c:v>
                </c:pt>
                <c:pt idx="969">
                  <c:v>31730</c:v>
                </c:pt>
                <c:pt idx="970">
                  <c:v>31730</c:v>
                </c:pt>
                <c:pt idx="971">
                  <c:v>31737</c:v>
                </c:pt>
                <c:pt idx="972">
                  <c:v>31754</c:v>
                </c:pt>
                <c:pt idx="973">
                  <c:v>31769</c:v>
                </c:pt>
                <c:pt idx="974">
                  <c:v>31782</c:v>
                </c:pt>
                <c:pt idx="975">
                  <c:v>31795</c:v>
                </c:pt>
                <c:pt idx="976">
                  <c:v>31811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2C-4371-B5FC-61BE05F98C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Sheet1!$D$2:$D$978</c:f>
              <c:numCache>
                <c:formatCode>General</c:formatCode>
                <c:ptCount val="977"/>
                <c:pt idx="0">
                  <c:v>28118</c:v>
                </c:pt>
                <c:pt idx="1">
                  <c:v>28214</c:v>
                </c:pt>
                <c:pt idx="2">
                  <c:v>28334</c:v>
                </c:pt>
                <c:pt idx="3">
                  <c:v>28443</c:v>
                </c:pt>
                <c:pt idx="4">
                  <c:v>28532</c:v>
                </c:pt>
                <c:pt idx="5">
                  <c:v>28670</c:v>
                </c:pt>
                <c:pt idx="6">
                  <c:v>28829</c:v>
                </c:pt>
                <c:pt idx="7">
                  <c:v>28961</c:v>
                </c:pt>
                <c:pt idx="8">
                  <c:v>29084</c:v>
                </c:pt>
                <c:pt idx="9">
                  <c:v>29184</c:v>
                </c:pt>
                <c:pt idx="10">
                  <c:v>29305</c:v>
                </c:pt>
                <c:pt idx="11">
                  <c:v>29429</c:v>
                </c:pt>
                <c:pt idx="12">
                  <c:v>29567</c:v>
                </c:pt>
                <c:pt idx="13">
                  <c:v>29756</c:v>
                </c:pt>
                <c:pt idx="14">
                  <c:v>29886</c:v>
                </c:pt>
                <c:pt idx="15">
                  <c:v>29989</c:v>
                </c:pt>
                <c:pt idx="16">
                  <c:v>30090</c:v>
                </c:pt>
                <c:pt idx="17">
                  <c:v>30204</c:v>
                </c:pt>
                <c:pt idx="18">
                  <c:v>30370</c:v>
                </c:pt>
                <c:pt idx="19">
                  <c:v>30479</c:v>
                </c:pt>
                <c:pt idx="20">
                  <c:v>30602</c:v>
                </c:pt>
                <c:pt idx="21">
                  <c:v>30674</c:v>
                </c:pt>
                <c:pt idx="22">
                  <c:v>30753</c:v>
                </c:pt>
                <c:pt idx="23">
                  <c:v>30874</c:v>
                </c:pt>
                <c:pt idx="24">
                  <c:v>30954</c:v>
                </c:pt>
                <c:pt idx="25">
                  <c:v>31059</c:v>
                </c:pt>
                <c:pt idx="26">
                  <c:v>31134</c:v>
                </c:pt>
                <c:pt idx="27">
                  <c:v>31203</c:v>
                </c:pt>
                <c:pt idx="28">
                  <c:v>31273</c:v>
                </c:pt>
                <c:pt idx="29">
                  <c:v>31338</c:v>
                </c:pt>
                <c:pt idx="30">
                  <c:v>31399</c:v>
                </c:pt>
                <c:pt idx="31">
                  <c:v>31471</c:v>
                </c:pt>
                <c:pt idx="32">
                  <c:v>31560</c:v>
                </c:pt>
                <c:pt idx="33">
                  <c:v>31626</c:v>
                </c:pt>
                <c:pt idx="34">
                  <c:v>31719</c:v>
                </c:pt>
                <c:pt idx="35">
                  <c:v>31816</c:v>
                </c:pt>
                <c:pt idx="36">
                  <c:v>31888</c:v>
                </c:pt>
                <c:pt idx="37">
                  <c:v>31960</c:v>
                </c:pt>
                <c:pt idx="38">
                  <c:v>32031</c:v>
                </c:pt>
                <c:pt idx="39">
                  <c:v>32103</c:v>
                </c:pt>
                <c:pt idx="40">
                  <c:v>32216</c:v>
                </c:pt>
                <c:pt idx="41">
                  <c:v>32327</c:v>
                </c:pt>
                <c:pt idx="42">
                  <c:v>32416</c:v>
                </c:pt>
                <c:pt idx="43">
                  <c:v>32484</c:v>
                </c:pt>
                <c:pt idx="44">
                  <c:v>32548</c:v>
                </c:pt>
                <c:pt idx="45">
                  <c:v>32624</c:v>
                </c:pt>
                <c:pt idx="46">
                  <c:v>32695</c:v>
                </c:pt>
                <c:pt idx="47">
                  <c:v>32742</c:v>
                </c:pt>
                <c:pt idx="48">
                  <c:v>32797</c:v>
                </c:pt>
                <c:pt idx="49">
                  <c:v>32853</c:v>
                </c:pt>
                <c:pt idx="50">
                  <c:v>32917</c:v>
                </c:pt>
                <c:pt idx="51">
                  <c:v>33027</c:v>
                </c:pt>
                <c:pt idx="52">
                  <c:v>33100</c:v>
                </c:pt>
                <c:pt idx="53">
                  <c:v>33190</c:v>
                </c:pt>
                <c:pt idx="54">
                  <c:v>33238</c:v>
                </c:pt>
                <c:pt idx="55">
                  <c:v>33298</c:v>
                </c:pt>
                <c:pt idx="56">
                  <c:v>33415</c:v>
                </c:pt>
                <c:pt idx="57">
                  <c:v>33506</c:v>
                </c:pt>
                <c:pt idx="58">
                  <c:v>33610</c:v>
                </c:pt>
                <c:pt idx="59">
                  <c:v>33680</c:v>
                </c:pt>
                <c:pt idx="60">
                  <c:v>33759</c:v>
                </c:pt>
                <c:pt idx="61">
                  <c:v>33819</c:v>
                </c:pt>
                <c:pt idx="62">
                  <c:v>33930</c:v>
                </c:pt>
                <c:pt idx="63">
                  <c:v>34039</c:v>
                </c:pt>
                <c:pt idx="64">
                  <c:v>34115</c:v>
                </c:pt>
                <c:pt idx="65">
                  <c:v>34216</c:v>
                </c:pt>
                <c:pt idx="66">
                  <c:v>34313</c:v>
                </c:pt>
                <c:pt idx="67">
                  <c:v>34413</c:v>
                </c:pt>
                <c:pt idx="68">
                  <c:v>34517</c:v>
                </c:pt>
                <c:pt idx="69">
                  <c:v>34652</c:v>
                </c:pt>
                <c:pt idx="70">
                  <c:v>34756</c:v>
                </c:pt>
                <c:pt idx="71">
                  <c:v>34902</c:v>
                </c:pt>
                <c:pt idx="72">
                  <c:v>35022</c:v>
                </c:pt>
                <c:pt idx="73">
                  <c:v>35142</c:v>
                </c:pt>
                <c:pt idx="74">
                  <c:v>35284</c:v>
                </c:pt>
                <c:pt idx="75">
                  <c:v>35474</c:v>
                </c:pt>
                <c:pt idx="76">
                  <c:v>35715</c:v>
                </c:pt>
                <c:pt idx="77">
                  <c:v>35839</c:v>
                </c:pt>
                <c:pt idx="78">
                  <c:v>35928</c:v>
                </c:pt>
                <c:pt idx="79">
                  <c:v>36153</c:v>
                </c:pt>
                <c:pt idx="80">
                  <c:v>36290</c:v>
                </c:pt>
                <c:pt idx="81">
                  <c:v>36431</c:v>
                </c:pt>
                <c:pt idx="82">
                  <c:v>36562</c:v>
                </c:pt>
                <c:pt idx="83">
                  <c:v>36694</c:v>
                </c:pt>
                <c:pt idx="84">
                  <c:v>36837</c:v>
                </c:pt>
                <c:pt idx="85">
                  <c:v>36970</c:v>
                </c:pt>
                <c:pt idx="86">
                  <c:v>37091</c:v>
                </c:pt>
                <c:pt idx="87">
                  <c:v>37201</c:v>
                </c:pt>
                <c:pt idx="88">
                  <c:v>37268</c:v>
                </c:pt>
                <c:pt idx="89">
                  <c:v>37359</c:v>
                </c:pt>
                <c:pt idx="90">
                  <c:v>37470</c:v>
                </c:pt>
                <c:pt idx="91">
                  <c:v>37584</c:v>
                </c:pt>
                <c:pt idx="92">
                  <c:v>37680</c:v>
                </c:pt>
                <c:pt idx="93">
                  <c:v>37852</c:v>
                </c:pt>
                <c:pt idx="94">
                  <c:v>38014</c:v>
                </c:pt>
                <c:pt idx="95">
                  <c:v>38135</c:v>
                </c:pt>
                <c:pt idx="96">
                  <c:v>38274</c:v>
                </c:pt>
                <c:pt idx="97">
                  <c:v>38352</c:v>
                </c:pt>
                <c:pt idx="98">
                  <c:v>38442</c:v>
                </c:pt>
                <c:pt idx="99">
                  <c:v>38520</c:v>
                </c:pt>
                <c:pt idx="100">
                  <c:v>38594</c:v>
                </c:pt>
                <c:pt idx="101">
                  <c:v>38685</c:v>
                </c:pt>
                <c:pt idx="102">
                  <c:v>38786</c:v>
                </c:pt>
                <c:pt idx="103">
                  <c:v>38888</c:v>
                </c:pt>
                <c:pt idx="104">
                  <c:v>38976</c:v>
                </c:pt>
                <c:pt idx="105">
                  <c:v>39082</c:v>
                </c:pt>
                <c:pt idx="106">
                  <c:v>39194</c:v>
                </c:pt>
                <c:pt idx="107">
                  <c:v>39241</c:v>
                </c:pt>
                <c:pt idx="108">
                  <c:v>39388</c:v>
                </c:pt>
                <c:pt idx="109">
                  <c:v>39452</c:v>
                </c:pt>
                <c:pt idx="110">
                  <c:v>39521</c:v>
                </c:pt>
                <c:pt idx="111">
                  <c:v>39618</c:v>
                </c:pt>
                <c:pt idx="112">
                  <c:v>39735</c:v>
                </c:pt>
                <c:pt idx="113">
                  <c:v>39808</c:v>
                </c:pt>
                <c:pt idx="114">
                  <c:v>39887</c:v>
                </c:pt>
                <c:pt idx="115">
                  <c:v>39966</c:v>
                </c:pt>
                <c:pt idx="116">
                  <c:v>40017</c:v>
                </c:pt>
                <c:pt idx="117">
                  <c:v>40093</c:v>
                </c:pt>
                <c:pt idx="118">
                  <c:v>40174</c:v>
                </c:pt>
                <c:pt idx="119">
                  <c:v>40268</c:v>
                </c:pt>
                <c:pt idx="120">
                  <c:v>40339</c:v>
                </c:pt>
                <c:pt idx="121">
                  <c:v>40403</c:v>
                </c:pt>
                <c:pt idx="122">
                  <c:v>40497</c:v>
                </c:pt>
                <c:pt idx="123">
                  <c:v>40594</c:v>
                </c:pt>
                <c:pt idx="124">
                  <c:v>40704</c:v>
                </c:pt>
                <c:pt idx="125">
                  <c:v>40793</c:v>
                </c:pt>
                <c:pt idx="126">
                  <c:v>40861</c:v>
                </c:pt>
                <c:pt idx="127">
                  <c:v>40933</c:v>
                </c:pt>
                <c:pt idx="128">
                  <c:v>40990</c:v>
                </c:pt>
                <c:pt idx="129">
                  <c:v>41092</c:v>
                </c:pt>
                <c:pt idx="130">
                  <c:v>41162</c:v>
                </c:pt>
                <c:pt idx="131">
                  <c:v>41238</c:v>
                </c:pt>
                <c:pt idx="132">
                  <c:v>41328</c:v>
                </c:pt>
                <c:pt idx="133">
                  <c:v>41383</c:v>
                </c:pt>
                <c:pt idx="134">
                  <c:v>41512</c:v>
                </c:pt>
                <c:pt idx="135">
                  <c:v>41633</c:v>
                </c:pt>
                <c:pt idx="136">
                  <c:v>41719</c:v>
                </c:pt>
                <c:pt idx="137">
                  <c:v>41834</c:v>
                </c:pt>
                <c:pt idx="138">
                  <c:v>41953</c:v>
                </c:pt>
                <c:pt idx="139">
                  <c:v>42029</c:v>
                </c:pt>
                <c:pt idx="140">
                  <c:v>42142</c:v>
                </c:pt>
                <c:pt idx="141">
                  <c:v>42228</c:v>
                </c:pt>
                <c:pt idx="142">
                  <c:v>42303</c:v>
                </c:pt>
                <c:pt idx="143">
                  <c:v>42389</c:v>
                </c:pt>
                <c:pt idx="144">
                  <c:v>42476</c:v>
                </c:pt>
                <c:pt idx="145">
                  <c:v>42592</c:v>
                </c:pt>
                <c:pt idx="146">
                  <c:v>42656</c:v>
                </c:pt>
                <c:pt idx="147">
                  <c:v>42733</c:v>
                </c:pt>
                <c:pt idx="148">
                  <c:v>42805</c:v>
                </c:pt>
                <c:pt idx="149">
                  <c:v>42875</c:v>
                </c:pt>
                <c:pt idx="150">
                  <c:v>42973</c:v>
                </c:pt>
                <c:pt idx="151">
                  <c:v>43081</c:v>
                </c:pt>
                <c:pt idx="152">
                  <c:v>43218</c:v>
                </c:pt>
                <c:pt idx="153">
                  <c:v>43315</c:v>
                </c:pt>
                <c:pt idx="154">
                  <c:v>43389</c:v>
                </c:pt>
                <c:pt idx="155">
                  <c:v>43465</c:v>
                </c:pt>
                <c:pt idx="156">
                  <c:v>43549</c:v>
                </c:pt>
                <c:pt idx="157">
                  <c:v>43626</c:v>
                </c:pt>
                <c:pt idx="158">
                  <c:v>43702</c:v>
                </c:pt>
                <c:pt idx="159">
                  <c:v>43789</c:v>
                </c:pt>
                <c:pt idx="160">
                  <c:v>43897</c:v>
                </c:pt>
                <c:pt idx="161">
                  <c:v>43973</c:v>
                </c:pt>
                <c:pt idx="162">
                  <c:v>44073</c:v>
                </c:pt>
                <c:pt idx="163">
                  <c:v>44162</c:v>
                </c:pt>
                <c:pt idx="164">
                  <c:v>44245</c:v>
                </c:pt>
                <c:pt idx="165">
                  <c:v>44322</c:v>
                </c:pt>
                <c:pt idx="166">
                  <c:v>44567</c:v>
                </c:pt>
                <c:pt idx="167">
                  <c:v>44666</c:v>
                </c:pt>
                <c:pt idx="168">
                  <c:v>44703</c:v>
                </c:pt>
                <c:pt idx="169">
                  <c:v>44809</c:v>
                </c:pt>
                <c:pt idx="170">
                  <c:v>44885</c:v>
                </c:pt>
                <c:pt idx="171">
                  <c:v>44951</c:v>
                </c:pt>
                <c:pt idx="172">
                  <c:v>45042</c:v>
                </c:pt>
                <c:pt idx="173">
                  <c:v>45136</c:v>
                </c:pt>
                <c:pt idx="174">
                  <c:v>45218</c:v>
                </c:pt>
                <c:pt idx="175">
                  <c:v>45295</c:v>
                </c:pt>
                <c:pt idx="176">
                  <c:v>45378</c:v>
                </c:pt>
                <c:pt idx="177">
                  <c:v>45458</c:v>
                </c:pt>
                <c:pt idx="178">
                  <c:v>45548</c:v>
                </c:pt>
                <c:pt idx="179">
                  <c:v>45611</c:v>
                </c:pt>
                <c:pt idx="180">
                  <c:v>45696</c:v>
                </c:pt>
                <c:pt idx="181">
                  <c:v>45774</c:v>
                </c:pt>
                <c:pt idx="182">
                  <c:v>45850</c:v>
                </c:pt>
                <c:pt idx="183">
                  <c:v>45940</c:v>
                </c:pt>
                <c:pt idx="184">
                  <c:v>46034</c:v>
                </c:pt>
                <c:pt idx="185">
                  <c:v>46120</c:v>
                </c:pt>
                <c:pt idx="186">
                  <c:v>46179</c:v>
                </c:pt>
                <c:pt idx="187">
                  <c:v>46262</c:v>
                </c:pt>
                <c:pt idx="188">
                  <c:v>46375</c:v>
                </c:pt>
                <c:pt idx="189">
                  <c:v>46463</c:v>
                </c:pt>
                <c:pt idx="190">
                  <c:v>46558</c:v>
                </c:pt>
                <c:pt idx="191">
                  <c:v>46667</c:v>
                </c:pt>
                <c:pt idx="192">
                  <c:v>46754</c:v>
                </c:pt>
                <c:pt idx="193">
                  <c:v>46829</c:v>
                </c:pt>
                <c:pt idx="194">
                  <c:v>46932</c:v>
                </c:pt>
                <c:pt idx="195">
                  <c:v>47053</c:v>
                </c:pt>
                <c:pt idx="196">
                  <c:v>47096</c:v>
                </c:pt>
                <c:pt idx="197">
                  <c:v>47168</c:v>
                </c:pt>
                <c:pt idx="198">
                  <c:v>47255</c:v>
                </c:pt>
                <c:pt idx="199">
                  <c:v>47389</c:v>
                </c:pt>
                <c:pt idx="200">
                  <c:v>47470</c:v>
                </c:pt>
                <c:pt idx="201">
                  <c:v>47523</c:v>
                </c:pt>
                <c:pt idx="202">
                  <c:v>47599</c:v>
                </c:pt>
                <c:pt idx="203">
                  <c:v>47672</c:v>
                </c:pt>
                <c:pt idx="204">
                  <c:v>47759</c:v>
                </c:pt>
                <c:pt idx="205">
                  <c:v>47872</c:v>
                </c:pt>
                <c:pt idx="206">
                  <c:v>47989</c:v>
                </c:pt>
                <c:pt idx="207">
                  <c:v>48092</c:v>
                </c:pt>
                <c:pt idx="208">
                  <c:v>48153</c:v>
                </c:pt>
                <c:pt idx="209">
                  <c:v>48233</c:v>
                </c:pt>
                <c:pt idx="210">
                  <c:v>48347</c:v>
                </c:pt>
                <c:pt idx="211">
                  <c:v>48439</c:v>
                </c:pt>
                <c:pt idx="212">
                  <c:v>48490</c:v>
                </c:pt>
                <c:pt idx="213">
                  <c:v>48553</c:v>
                </c:pt>
                <c:pt idx="214">
                  <c:v>48642</c:v>
                </c:pt>
                <c:pt idx="215">
                  <c:v>48715</c:v>
                </c:pt>
                <c:pt idx="216">
                  <c:v>48770</c:v>
                </c:pt>
                <c:pt idx="217">
                  <c:v>48879</c:v>
                </c:pt>
                <c:pt idx="218">
                  <c:v>48997</c:v>
                </c:pt>
                <c:pt idx="219">
                  <c:v>49069</c:v>
                </c:pt>
                <c:pt idx="220">
                  <c:v>49196</c:v>
                </c:pt>
                <c:pt idx="221">
                  <c:v>49310</c:v>
                </c:pt>
                <c:pt idx="222">
                  <c:v>49400</c:v>
                </c:pt>
                <c:pt idx="223">
                  <c:v>49505</c:v>
                </c:pt>
                <c:pt idx="224">
                  <c:v>49602</c:v>
                </c:pt>
                <c:pt idx="225">
                  <c:v>49662</c:v>
                </c:pt>
                <c:pt idx="226">
                  <c:v>49746</c:v>
                </c:pt>
                <c:pt idx="227">
                  <c:v>49833</c:v>
                </c:pt>
                <c:pt idx="228">
                  <c:v>49915</c:v>
                </c:pt>
                <c:pt idx="229">
                  <c:v>49997</c:v>
                </c:pt>
                <c:pt idx="230">
                  <c:v>50077</c:v>
                </c:pt>
                <c:pt idx="231">
                  <c:v>50159</c:v>
                </c:pt>
                <c:pt idx="232">
                  <c:v>50254</c:v>
                </c:pt>
                <c:pt idx="233">
                  <c:v>50351</c:v>
                </c:pt>
                <c:pt idx="234">
                  <c:v>50451</c:v>
                </c:pt>
                <c:pt idx="235">
                  <c:v>50528</c:v>
                </c:pt>
                <c:pt idx="236">
                  <c:v>50603</c:v>
                </c:pt>
                <c:pt idx="237">
                  <c:v>50714</c:v>
                </c:pt>
                <c:pt idx="238">
                  <c:v>50791</c:v>
                </c:pt>
                <c:pt idx="239">
                  <c:v>50862</c:v>
                </c:pt>
                <c:pt idx="240">
                  <c:v>50946</c:v>
                </c:pt>
                <c:pt idx="241">
                  <c:v>51042</c:v>
                </c:pt>
                <c:pt idx="242">
                  <c:v>51137</c:v>
                </c:pt>
                <c:pt idx="243">
                  <c:v>51259</c:v>
                </c:pt>
                <c:pt idx="244">
                  <c:v>51370</c:v>
                </c:pt>
                <c:pt idx="245">
                  <c:v>51429</c:v>
                </c:pt>
                <c:pt idx="246">
                  <c:v>51530</c:v>
                </c:pt>
                <c:pt idx="247">
                  <c:v>51646</c:v>
                </c:pt>
                <c:pt idx="248">
                  <c:v>51747</c:v>
                </c:pt>
                <c:pt idx="249">
                  <c:v>51805</c:v>
                </c:pt>
                <c:pt idx="250">
                  <c:v>51924</c:v>
                </c:pt>
                <c:pt idx="251">
                  <c:v>51996</c:v>
                </c:pt>
                <c:pt idx="252">
                  <c:v>52095</c:v>
                </c:pt>
                <c:pt idx="253">
                  <c:v>52183</c:v>
                </c:pt>
                <c:pt idx="254">
                  <c:v>52277</c:v>
                </c:pt>
                <c:pt idx="255">
                  <c:v>52383</c:v>
                </c:pt>
                <c:pt idx="256">
                  <c:v>52440</c:v>
                </c:pt>
                <c:pt idx="257">
                  <c:v>52582</c:v>
                </c:pt>
                <c:pt idx="258">
                  <c:v>52663</c:v>
                </c:pt>
                <c:pt idx="259">
                  <c:v>52737</c:v>
                </c:pt>
                <c:pt idx="260">
                  <c:v>52816</c:v>
                </c:pt>
                <c:pt idx="261">
                  <c:v>52908</c:v>
                </c:pt>
                <c:pt idx="262">
                  <c:v>52920</c:v>
                </c:pt>
                <c:pt idx="263">
                  <c:v>53030</c:v>
                </c:pt>
                <c:pt idx="264">
                  <c:v>53108</c:v>
                </c:pt>
                <c:pt idx="265">
                  <c:v>53214</c:v>
                </c:pt>
                <c:pt idx="266">
                  <c:v>53313</c:v>
                </c:pt>
                <c:pt idx="267">
                  <c:v>53450</c:v>
                </c:pt>
                <c:pt idx="268">
                  <c:v>53507</c:v>
                </c:pt>
                <c:pt idx="269">
                  <c:v>53586</c:v>
                </c:pt>
                <c:pt idx="270">
                  <c:v>53711</c:v>
                </c:pt>
                <c:pt idx="271">
                  <c:v>53816</c:v>
                </c:pt>
                <c:pt idx="272">
                  <c:v>53885</c:v>
                </c:pt>
                <c:pt idx="273">
                  <c:v>53963</c:v>
                </c:pt>
                <c:pt idx="274">
                  <c:v>54050</c:v>
                </c:pt>
                <c:pt idx="275">
                  <c:v>54098</c:v>
                </c:pt>
                <c:pt idx="276">
                  <c:v>54202</c:v>
                </c:pt>
                <c:pt idx="277">
                  <c:v>54204</c:v>
                </c:pt>
                <c:pt idx="278">
                  <c:v>54402</c:v>
                </c:pt>
                <c:pt idx="279">
                  <c:v>54516</c:v>
                </c:pt>
                <c:pt idx="280">
                  <c:v>54586</c:v>
                </c:pt>
                <c:pt idx="281">
                  <c:v>54635</c:v>
                </c:pt>
                <c:pt idx="282">
                  <c:v>54667</c:v>
                </c:pt>
                <c:pt idx="283">
                  <c:v>54780</c:v>
                </c:pt>
                <c:pt idx="284">
                  <c:v>54861</c:v>
                </c:pt>
                <c:pt idx="285">
                  <c:v>54932</c:v>
                </c:pt>
                <c:pt idx="286">
                  <c:v>55043</c:v>
                </c:pt>
                <c:pt idx="287">
                  <c:v>55146</c:v>
                </c:pt>
                <c:pt idx="288">
                  <c:v>55317</c:v>
                </c:pt>
                <c:pt idx="289">
                  <c:v>55371</c:v>
                </c:pt>
                <c:pt idx="290">
                  <c:v>55456</c:v>
                </c:pt>
                <c:pt idx="291">
                  <c:v>55572</c:v>
                </c:pt>
                <c:pt idx="292">
                  <c:v>55744</c:v>
                </c:pt>
                <c:pt idx="293">
                  <c:v>55905</c:v>
                </c:pt>
                <c:pt idx="294">
                  <c:v>56063</c:v>
                </c:pt>
                <c:pt idx="295">
                  <c:v>56168</c:v>
                </c:pt>
                <c:pt idx="296">
                  <c:v>56293</c:v>
                </c:pt>
                <c:pt idx="297">
                  <c:v>56364</c:v>
                </c:pt>
                <c:pt idx="298">
                  <c:v>56482</c:v>
                </c:pt>
                <c:pt idx="299">
                  <c:v>56564</c:v>
                </c:pt>
                <c:pt idx="300">
                  <c:v>56657</c:v>
                </c:pt>
                <c:pt idx="301">
                  <c:v>56768</c:v>
                </c:pt>
                <c:pt idx="302">
                  <c:v>56856</c:v>
                </c:pt>
                <c:pt idx="303">
                  <c:v>56908</c:v>
                </c:pt>
                <c:pt idx="304">
                  <c:v>56980</c:v>
                </c:pt>
                <c:pt idx="305">
                  <c:v>57064</c:v>
                </c:pt>
                <c:pt idx="306">
                  <c:v>57157</c:v>
                </c:pt>
                <c:pt idx="307">
                  <c:v>57245</c:v>
                </c:pt>
                <c:pt idx="308">
                  <c:v>57324</c:v>
                </c:pt>
                <c:pt idx="309">
                  <c:v>57388</c:v>
                </c:pt>
                <c:pt idx="310">
                  <c:v>57461</c:v>
                </c:pt>
                <c:pt idx="311">
                  <c:v>57590</c:v>
                </c:pt>
                <c:pt idx="312">
                  <c:v>57697</c:v>
                </c:pt>
                <c:pt idx="313">
                  <c:v>57773</c:v>
                </c:pt>
                <c:pt idx="314">
                  <c:v>57927</c:v>
                </c:pt>
                <c:pt idx="315">
                  <c:v>58038</c:v>
                </c:pt>
                <c:pt idx="316">
                  <c:v>58111</c:v>
                </c:pt>
                <c:pt idx="317">
                  <c:v>58129</c:v>
                </c:pt>
                <c:pt idx="318">
                  <c:v>58124</c:v>
                </c:pt>
                <c:pt idx="319">
                  <c:v>58258</c:v>
                </c:pt>
                <c:pt idx="320">
                  <c:v>58374</c:v>
                </c:pt>
                <c:pt idx="321">
                  <c:v>58470</c:v>
                </c:pt>
                <c:pt idx="322">
                  <c:v>58552</c:v>
                </c:pt>
                <c:pt idx="323">
                  <c:v>58683</c:v>
                </c:pt>
                <c:pt idx="324">
                  <c:v>58708</c:v>
                </c:pt>
                <c:pt idx="325">
                  <c:v>58777</c:v>
                </c:pt>
                <c:pt idx="326">
                  <c:v>58875</c:v>
                </c:pt>
                <c:pt idx="327">
                  <c:v>58989</c:v>
                </c:pt>
                <c:pt idx="328">
                  <c:v>59059</c:v>
                </c:pt>
                <c:pt idx="329">
                  <c:v>59140</c:v>
                </c:pt>
                <c:pt idx="330">
                  <c:v>59199</c:v>
                </c:pt>
                <c:pt idx="331">
                  <c:v>59282</c:v>
                </c:pt>
                <c:pt idx="332">
                  <c:v>59361</c:v>
                </c:pt>
                <c:pt idx="333">
                  <c:v>59426</c:v>
                </c:pt>
                <c:pt idx="334">
                  <c:v>59511</c:v>
                </c:pt>
                <c:pt idx="335">
                  <c:v>59563</c:v>
                </c:pt>
                <c:pt idx="336">
                  <c:v>59646</c:v>
                </c:pt>
                <c:pt idx="337">
                  <c:v>59748</c:v>
                </c:pt>
                <c:pt idx="338">
                  <c:v>59780</c:v>
                </c:pt>
                <c:pt idx="339">
                  <c:v>59824</c:v>
                </c:pt>
                <c:pt idx="340">
                  <c:v>59913</c:v>
                </c:pt>
                <c:pt idx="341">
                  <c:v>59975</c:v>
                </c:pt>
                <c:pt idx="342">
                  <c:v>60052</c:v>
                </c:pt>
                <c:pt idx="343">
                  <c:v>60155</c:v>
                </c:pt>
                <c:pt idx="344">
                  <c:v>60227</c:v>
                </c:pt>
                <c:pt idx="345">
                  <c:v>60300</c:v>
                </c:pt>
                <c:pt idx="346">
                  <c:v>60402</c:v>
                </c:pt>
                <c:pt idx="347">
                  <c:v>60530</c:v>
                </c:pt>
                <c:pt idx="348">
                  <c:v>60605</c:v>
                </c:pt>
                <c:pt idx="349">
                  <c:v>60736</c:v>
                </c:pt>
                <c:pt idx="350">
                  <c:v>60934</c:v>
                </c:pt>
                <c:pt idx="351">
                  <c:v>61027</c:v>
                </c:pt>
                <c:pt idx="352">
                  <c:v>61154</c:v>
                </c:pt>
                <c:pt idx="353">
                  <c:v>61383</c:v>
                </c:pt>
                <c:pt idx="354">
                  <c:v>61549</c:v>
                </c:pt>
                <c:pt idx="355">
                  <c:v>61656</c:v>
                </c:pt>
                <c:pt idx="356">
                  <c:v>61775</c:v>
                </c:pt>
                <c:pt idx="357">
                  <c:v>61913</c:v>
                </c:pt>
                <c:pt idx="358">
                  <c:v>62024</c:v>
                </c:pt>
                <c:pt idx="359">
                  <c:v>62125</c:v>
                </c:pt>
                <c:pt idx="360">
                  <c:v>62230</c:v>
                </c:pt>
                <c:pt idx="361">
                  <c:v>62318</c:v>
                </c:pt>
                <c:pt idx="362">
                  <c:v>62411</c:v>
                </c:pt>
                <c:pt idx="363">
                  <c:v>62484</c:v>
                </c:pt>
                <c:pt idx="364">
                  <c:v>62563</c:v>
                </c:pt>
                <c:pt idx="365">
                  <c:v>62661</c:v>
                </c:pt>
                <c:pt idx="366">
                  <c:v>62763</c:v>
                </c:pt>
                <c:pt idx="367">
                  <c:v>62873</c:v>
                </c:pt>
                <c:pt idx="368">
                  <c:v>63009</c:v>
                </c:pt>
                <c:pt idx="369">
                  <c:v>63112</c:v>
                </c:pt>
                <c:pt idx="370">
                  <c:v>63177</c:v>
                </c:pt>
                <c:pt idx="371">
                  <c:v>63276</c:v>
                </c:pt>
                <c:pt idx="372">
                  <c:v>63367</c:v>
                </c:pt>
                <c:pt idx="373">
                  <c:v>63485</c:v>
                </c:pt>
                <c:pt idx="374">
                  <c:v>63596</c:v>
                </c:pt>
                <c:pt idx="375">
                  <c:v>63676</c:v>
                </c:pt>
                <c:pt idx="376">
                  <c:v>63746</c:v>
                </c:pt>
                <c:pt idx="377">
                  <c:v>63836</c:v>
                </c:pt>
                <c:pt idx="378">
                  <c:v>63950</c:v>
                </c:pt>
                <c:pt idx="379">
                  <c:v>64042</c:v>
                </c:pt>
                <c:pt idx="380">
                  <c:v>64123</c:v>
                </c:pt>
                <c:pt idx="381">
                  <c:v>64187</c:v>
                </c:pt>
                <c:pt idx="382">
                  <c:v>64259</c:v>
                </c:pt>
                <c:pt idx="383">
                  <c:v>64325</c:v>
                </c:pt>
                <c:pt idx="384">
                  <c:v>64392</c:v>
                </c:pt>
                <c:pt idx="385">
                  <c:v>64464</c:v>
                </c:pt>
                <c:pt idx="386">
                  <c:v>64533</c:v>
                </c:pt>
                <c:pt idx="387">
                  <c:v>64631</c:v>
                </c:pt>
                <c:pt idx="388">
                  <c:v>64683</c:v>
                </c:pt>
                <c:pt idx="389">
                  <c:v>64792</c:v>
                </c:pt>
                <c:pt idx="390">
                  <c:v>64885</c:v>
                </c:pt>
                <c:pt idx="391">
                  <c:v>65000</c:v>
                </c:pt>
                <c:pt idx="392">
                  <c:v>65067</c:v>
                </c:pt>
                <c:pt idx="393">
                  <c:v>65146</c:v>
                </c:pt>
                <c:pt idx="394">
                  <c:v>65214</c:v>
                </c:pt>
                <c:pt idx="395">
                  <c:v>65328</c:v>
                </c:pt>
                <c:pt idx="396">
                  <c:v>65425</c:v>
                </c:pt>
                <c:pt idx="397">
                  <c:v>65692</c:v>
                </c:pt>
                <c:pt idx="398">
                  <c:v>65808</c:v>
                </c:pt>
                <c:pt idx="399">
                  <c:v>65680</c:v>
                </c:pt>
                <c:pt idx="400">
                  <c:v>65768</c:v>
                </c:pt>
                <c:pt idx="401">
                  <c:v>65830</c:v>
                </c:pt>
                <c:pt idx="402">
                  <c:v>65945</c:v>
                </c:pt>
                <c:pt idx="403">
                  <c:v>66067</c:v>
                </c:pt>
                <c:pt idx="404">
                  <c:v>66218</c:v>
                </c:pt>
                <c:pt idx="405">
                  <c:v>66397</c:v>
                </c:pt>
                <c:pt idx="406">
                  <c:v>66492</c:v>
                </c:pt>
                <c:pt idx="407">
                  <c:v>66591</c:v>
                </c:pt>
                <c:pt idx="408">
                  <c:v>66666</c:v>
                </c:pt>
                <c:pt idx="409">
                  <c:v>66744</c:v>
                </c:pt>
                <c:pt idx="410">
                  <c:v>66806</c:v>
                </c:pt>
                <c:pt idx="411">
                  <c:v>66894</c:v>
                </c:pt>
                <c:pt idx="412">
                  <c:v>66967</c:v>
                </c:pt>
                <c:pt idx="413">
                  <c:v>67016</c:v>
                </c:pt>
                <c:pt idx="414">
                  <c:v>67085</c:v>
                </c:pt>
                <c:pt idx="415">
                  <c:v>67152</c:v>
                </c:pt>
                <c:pt idx="416">
                  <c:v>67222</c:v>
                </c:pt>
                <c:pt idx="417">
                  <c:v>67263</c:v>
                </c:pt>
                <c:pt idx="418">
                  <c:v>67300</c:v>
                </c:pt>
                <c:pt idx="419">
                  <c:v>67350</c:v>
                </c:pt>
                <c:pt idx="420">
                  <c:v>67480</c:v>
                </c:pt>
                <c:pt idx="421">
                  <c:v>67629</c:v>
                </c:pt>
                <c:pt idx="422">
                  <c:v>67688</c:v>
                </c:pt>
                <c:pt idx="423">
                  <c:v>67807</c:v>
                </c:pt>
                <c:pt idx="424">
                  <c:v>67917</c:v>
                </c:pt>
                <c:pt idx="425">
                  <c:v>67973</c:v>
                </c:pt>
                <c:pt idx="426">
                  <c:v>68011</c:v>
                </c:pt>
                <c:pt idx="427">
                  <c:v>68117</c:v>
                </c:pt>
                <c:pt idx="428">
                  <c:v>68247</c:v>
                </c:pt>
                <c:pt idx="429">
                  <c:v>68399</c:v>
                </c:pt>
                <c:pt idx="430">
                  <c:v>68543</c:v>
                </c:pt>
                <c:pt idx="431">
                  <c:v>68656</c:v>
                </c:pt>
                <c:pt idx="432">
                  <c:v>68830</c:v>
                </c:pt>
                <c:pt idx="433">
                  <c:v>69190</c:v>
                </c:pt>
                <c:pt idx="434">
                  <c:v>69530</c:v>
                </c:pt>
                <c:pt idx="435">
                  <c:v>69794</c:v>
                </c:pt>
                <c:pt idx="436">
                  <c:v>69927</c:v>
                </c:pt>
                <c:pt idx="437">
                  <c:v>70069</c:v>
                </c:pt>
                <c:pt idx="438">
                  <c:v>70177</c:v>
                </c:pt>
                <c:pt idx="439">
                  <c:v>70273</c:v>
                </c:pt>
                <c:pt idx="440">
                  <c:v>70372</c:v>
                </c:pt>
                <c:pt idx="441">
                  <c:v>70432</c:v>
                </c:pt>
                <c:pt idx="442">
                  <c:v>70547</c:v>
                </c:pt>
                <c:pt idx="443">
                  <c:v>70678</c:v>
                </c:pt>
                <c:pt idx="444">
                  <c:v>70772</c:v>
                </c:pt>
                <c:pt idx="445">
                  <c:v>70902</c:v>
                </c:pt>
                <c:pt idx="446">
                  <c:v>71052</c:v>
                </c:pt>
                <c:pt idx="447">
                  <c:v>71226</c:v>
                </c:pt>
                <c:pt idx="448">
                  <c:v>71403</c:v>
                </c:pt>
                <c:pt idx="449">
                  <c:v>71508</c:v>
                </c:pt>
                <c:pt idx="450">
                  <c:v>71619</c:v>
                </c:pt>
                <c:pt idx="451">
                  <c:v>71739</c:v>
                </c:pt>
                <c:pt idx="452">
                  <c:v>71886</c:v>
                </c:pt>
                <c:pt idx="453">
                  <c:v>72042</c:v>
                </c:pt>
                <c:pt idx="454">
                  <c:v>72159</c:v>
                </c:pt>
                <c:pt idx="455">
                  <c:v>72307</c:v>
                </c:pt>
                <c:pt idx="456">
                  <c:v>72421</c:v>
                </c:pt>
                <c:pt idx="457">
                  <c:v>72524</c:v>
                </c:pt>
                <c:pt idx="458">
                  <c:v>72602</c:v>
                </c:pt>
                <c:pt idx="459">
                  <c:v>72710</c:v>
                </c:pt>
                <c:pt idx="460">
                  <c:v>72825</c:v>
                </c:pt>
                <c:pt idx="461">
                  <c:v>72931</c:v>
                </c:pt>
                <c:pt idx="462">
                  <c:v>73036</c:v>
                </c:pt>
                <c:pt idx="463">
                  <c:v>73119</c:v>
                </c:pt>
                <c:pt idx="464">
                  <c:v>73269</c:v>
                </c:pt>
                <c:pt idx="465">
                  <c:v>73404</c:v>
                </c:pt>
                <c:pt idx="466">
                  <c:v>73560</c:v>
                </c:pt>
                <c:pt idx="467">
                  <c:v>73710</c:v>
                </c:pt>
                <c:pt idx="468">
                  <c:v>73846</c:v>
                </c:pt>
                <c:pt idx="469">
                  <c:v>73986</c:v>
                </c:pt>
                <c:pt idx="470">
                  <c:v>74116</c:v>
                </c:pt>
                <c:pt idx="471">
                  <c:v>74242</c:v>
                </c:pt>
                <c:pt idx="472">
                  <c:v>74337</c:v>
                </c:pt>
                <c:pt idx="473">
                  <c:v>74441</c:v>
                </c:pt>
                <c:pt idx="474">
                  <c:v>74545</c:v>
                </c:pt>
                <c:pt idx="475">
                  <c:v>74656</c:v>
                </c:pt>
                <c:pt idx="476">
                  <c:v>74761</c:v>
                </c:pt>
                <c:pt idx="477">
                  <c:v>74842</c:v>
                </c:pt>
                <c:pt idx="478">
                  <c:v>74964</c:v>
                </c:pt>
                <c:pt idx="479">
                  <c:v>75082</c:v>
                </c:pt>
                <c:pt idx="480">
                  <c:v>75215</c:v>
                </c:pt>
                <c:pt idx="481">
                  <c:v>75541</c:v>
                </c:pt>
                <c:pt idx="482">
                  <c:v>75949</c:v>
                </c:pt>
                <c:pt idx="483">
                  <c:v>76274</c:v>
                </c:pt>
                <c:pt idx="484">
                  <c:v>76764</c:v>
                </c:pt>
                <c:pt idx="485">
                  <c:v>77021</c:v>
                </c:pt>
                <c:pt idx="486">
                  <c:v>77226</c:v>
                </c:pt>
                <c:pt idx="487">
                  <c:v>77393</c:v>
                </c:pt>
                <c:pt idx="488">
                  <c:v>77650</c:v>
                </c:pt>
                <c:pt idx="489">
                  <c:v>78020</c:v>
                </c:pt>
                <c:pt idx="490">
                  <c:v>78234</c:v>
                </c:pt>
                <c:pt idx="491">
                  <c:v>78375</c:v>
                </c:pt>
                <c:pt idx="492">
                  <c:v>78493</c:v>
                </c:pt>
                <c:pt idx="493">
                  <c:v>78635</c:v>
                </c:pt>
                <c:pt idx="494">
                  <c:v>78792</c:v>
                </c:pt>
                <c:pt idx="495">
                  <c:v>78963</c:v>
                </c:pt>
                <c:pt idx="496">
                  <c:v>79125</c:v>
                </c:pt>
                <c:pt idx="497">
                  <c:v>79342</c:v>
                </c:pt>
                <c:pt idx="498">
                  <c:v>80769</c:v>
                </c:pt>
                <c:pt idx="499">
                  <c:v>81441</c:v>
                </c:pt>
                <c:pt idx="500">
                  <c:v>81807</c:v>
                </c:pt>
                <c:pt idx="501">
                  <c:v>82792</c:v>
                </c:pt>
                <c:pt idx="502">
                  <c:v>83839</c:v>
                </c:pt>
                <c:pt idx="503">
                  <c:v>84526</c:v>
                </c:pt>
                <c:pt idx="504">
                  <c:v>85207</c:v>
                </c:pt>
                <c:pt idx="505">
                  <c:v>86116</c:v>
                </c:pt>
                <c:pt idx="506">
                  <c:v>89147</c:v>
                </c:pt>
                <c:pt idx="507">
                  <c:v>90238</c:v>
                </c:pt>
                <c:pt idx="508">
                  <c:v>90824</c:v>
                </c:pt>
                <c:pt idx="509">
                  <c:v>91293</c:v>
                </c:pt>
                <c:pt idx="510">
                  <c:v>91793</c:v>
                </c:pt>
                <c:pt idx="511">
                  <c:v>92171</c:v>
                </c:pt>
                <c:pt idx="512">
                  <c:v>92535</c:v>
                </c:pt>
                <c:pt idx="513">
                  <c:v>93009</c:v>
                </c:pt>
                <c:pt idx="514">
                  <c:v>93422</c:v>
                </c:pt>
                <c:pt idx="515">
                  <c:v>93835</c:v>
                </c:pt>
                <c:pt idx="516">
                  <c:v>94181</c:v>
                </c:pt>
                <c:pt idx="517">
                  <c:v>94491</c:v>
                </c:pt>
                <c:pt idx="518">
                  <c:v>94764</c:v>
                </c:pt>
                <c:pt idx="519">
                  <c:v>95067</c:v>
                </c:pt>
                <c:pt idx="520">
                  <c:v>95396</c:v>
                </c:pt>
                <c:pt idx="521">
                  <c:v>95705</c:v>
                </c:pt>
                <c:pt idx="522">
                  <c:v>95962</c:v>
                </c:pt>
                <c:pt idx="523">
                  <c:v>96142</c:v>
                </c:pt>
                <c:pt idx="524">
                  <c:v>96442</c:v>
                </c:pt>
                <c:pt idx="525">
                  <c:v>96686</c:v>
                </c:pt>
                <c:pt idx="526">
                  <c:v>96940</c:v>
                </c:pt>
                <c:pt idx="527">
                  <c:v>97170</c:v>
                </c:pt>
                <c:pt idx="528">
                  <c:v>97402</c:v>
                </c:pt>
                <c:pt idx="529">
                  <c:v>97601</c:v>
                </c:pt>
                <c:pt idx="530">
                  <c:v>97824</c:v>
                </c:pt>
                <c:pt idx="531">
                  <c:v>98065</c:v>
                </c:pt>
                <c:pt idx="532">
                  <c:v>98409</c:v>
                </c:pt>
                <c:pt idx="533">
                  <c:v>98636</c:v>
                </c:pt>
                <c:pt idx="534">
                  <c:v>98881</c:v>
                </c:pt>
                <c:pt idx="535">
                  <c:v>99143</c:v>
                </c:pt>
                <c:pt idx="536">
                  <c:v>99414</c:v>
                </c:pt>
                <c:pt idx="537">
                  <c:v>99676</c:v>
                </c:pt>
                <c:pt idx="538">
                  <c:v>99932</c:v>
                </c:pt>
                <c:pt idx="539">
                  <c:v>100192</c:v>
                </c:pt>
                <c:pt idx="540">
                  <c:v>100441</c:v>
                </c:pt>
                <c:pt idx="541">
                  <c:v>100659</c:v>
                </c:pt>
                <c:pt idx="542">
                  <c:v>100928</c:v>
                </c:pt>
                <c:pt idx="543">
                  <c:v>101117</c:v>
                </c:pt>
                <c:pt idx="544">
                  <c:v>101351</c:v>
                </c:pt>
                <c:pt idx="545">
                  <c:v>101829</c:v>
                </c:pt>
                <c:pt idx="546">
                  <c:v>102080</c:v>
                </c:pt>
                <c:pt idx="547">
                  <c:v>102326</c:v>
                </c:pt>
                <c:pt idx="548">
                  <c:v>102512</c:v>
                </c:pt>
                <c:pt idx="549">
                  <c:v>102680</c:v>
                </c:pt>
                <c:pt idx="550">
                  <c:v>102863</c:v>
                </c:pt>
                <c:pt idx="551">
                  <c:v>103054</c:v>
                </c:pt>
                <c:pt idx="552">
                  <c:v>103230</c:v>
                </c:pt>
                <c:pt idx="553">
                  <c:v>103535</c:v>
                </c:pt>
                <c:pt idx="554">
                  <c:v>103693</c:v>
                </c:pt>
                <c:pt idx="555">
                  <c:v>103806</c:v>
                </c:pt>
                <c:pt idx="556">
                  <c:v>103972</c:v>
                </c:pt>
                <c:pt idx="557">
                  <c:v>104164</c:v>
                </c:pt>
                <c:pt idx="558">
                  <c:v>104339</c:v>
                </c:pt>
                <c:pt idx="559">
                  <c:v>104567</c:v>
                </c:pt>
                <c:pt idx="560">
                  <c:v>104737</c:v>
                </c:pt>
                <c:pt idx="561">
                  <c:v>104889</c:v>
                </c:pt>
                <c:pt idx="562">
                  <c:v>105076</c:v>
                </c:pt>
                <c:pt idx="563">
                  <c:v>105219</c:v>
                </c:pt>
                <c:pt idx="564">
                  <c:v>105393</c:v>
                </c:pt>
                <c:pt idx="565">
                  <c:v>105557</c:v>
                </c:pt>
                <c:pt idx="566">
                  <c:v>105675</c:v>
                </c:pt>
                <c:pt idx="567">
                  <c:v>105832</c:v>
                </c:pt>
                <c:pt idx="568">
                  <c:v>105917</c:v>
                </c:pt>
                <c:pt idx="569">
                  <c:v>106003</c:v>
                </c:pt>
                <c:pt idx="570">
                  <c:v>106131</c:v>
                </c:pt>
                <c:pt idx="571">
                  <c:v>106295</c:v>
                </c:pt>
                <c:pt idx="572">
                  <c:v>106417</c:v>
                </c:pt>
                <c:pt idx="573">
                  <c:v>106558</c:v>
                </c:pt>
                <c:pt idx="574">
                  <c:v>106749</c:v>
                </c:pt>
                <c:pt idx="575">
                  <c:v>106947</c:v>
                </c:pt>
                <c:pt idx="576">
                  <c:v>107143</c:v>
                </c:pt>
                <c:pt idx="577">
                  <c:v>107275</c:v>
                </c:pt>
                <c:pt idx="578">
                  <c:v>107437</c:v>
                </c:pt>
                <c:pt idx="579">
                  <c:v>107674</c:v>
                </c:pt>
                <c:pt idx="580">
                  <c:v>108068</c:v>
                </c:pt>
                <c:pt idx="581">
                  <c:v>108284</c:v>
                </c:pt>
                <c:pt idx="582">
                  <c:v>108435</c:v>
                </c:pt>
                <c:pt idx="583">
                  <c:v>108605</c:v>
                </c:pt>
                <c:pt idx="584">
                  <c:v>108921</c:v>
                </c:pt>
                <c:pt idx="585">
                  <c:v>109111</c:v>
                </c:pt>
                <c:pt idx="586">
                  <c:v>109357</c:v>
                </c:pt>
                <c:pt idx="587">
                  <c:v>109534</c:v>
                </c:pt>
                <c:pt idx="588">
                  <c:v>109987</c:v>
                </c:pt>
                <c:pt idx="589">
                  <c:v>110247</c:v>
                </c:pt>
                <c:pt idx="590">
                  <c:v>110437</c:v>
                </c:pt>
                <c:pt idx="591">
                  <c:v>110612</c:v>
                </c:pt>
                <c:pt idx="592">
                  <c:v>110778</c:v>
                </c:pt>
                <c:pt idx="593">
                  <c:v>110987</c:v>
                </c:pt>
                <c:pt idx="594">
                  <c:v>111182</c:v>
                </c:pt>
                <c:pt idx="595">
                  <c:v>111308</c:v>
                </c:pt>
                <c:pt idx="596">
                  <c:v>111268</c:v>
                </c:pt>
                <c:pt idx="597">
                  <c:v>111276</c:v>
                </c:pt>
                <c:pt idx="598">
                  <c:v>111448</c:v>
                </c:pt>
                <c:pt idx="599">
                  <c:v>111556</c:v>
                </c:pt>
                <c:pt idx="600">
                  <c:v>111728</c:v>
                </c:pt>
                <c:pt idx="601">
                  <c:v>111836</c:v>
                </c:pt>
                <c:pt idx="602">
                  <c:v>111985</c:v>
                </c:pt>
                <c:pt idx="603">
                  <c:v>112111</c:v>
                </c:pt>
                <c:pt idx="604">
                  <c:v>112203</c:v>
                </c:pt>
                <c:pt idx="605">
                  <c:v>112336</c:v>
                </c:pt>
                <c:pt idx="606">
                  <c:v>112502</c:v>
                </c:pt>
                <c:pt idx="607">
                  <c:v>112624</c:v>
                </c:pt>
                <c:pt idx="608">
                  <c:v>112940</c:v>
                </c:pt>
                <c:pt idx="609">
                  <c:v>113182</c:v>
                </c:pt>
                <c:pt idx="610">
                  <c:v>113482</c:v>
                </c:pt>
                <c:pt idx="611">
                  <c:v>113592</c:v>
                </c:pt>
                <c:pt idx="612">
                  <c:v>113723</c:v>
                </c:pt>
                <c:pt idx="613">
                  <c:v>113885</c:v>
                </c:pt>
                <c:pt idx="614">
                  <c:v>114088</c:v>
                </c:pt>
                <c:pt idx="615">
                  <c:v>114159</c:v>
                </c:pt>
                <c:pt idx="616">
                  <c:v>114385</c:v>
                </c:pt>
                <c:pt idx="617">
                  <c:v>114617</c:v>
                </c:pt>
                <c:pt idx="618">
                  <c:v>114876</c:v>
                </c:pt>
                <c:pt idx="619">
                  <c:v>115085</c:v>
                </c:pt>
                <c:pt idx="620">
                  <c:v>115256</c:v>
                </c:pt>
                <c:pt idx="621">
                  <c:v>115514</c:v>
                </c:pt>
                <c:pt idx="622">
                  <c:v>115654</c:v>
                </c:pt>
                <c:pt idx="623">
                  <c:v>115766</c:v>
                </c:pt>
                <c:pt idx="624">
                  <c:v>115886</c:v>
                </c:pt>
                <c:pt idx="625">
                  <c:v>115995</c:v>
                </c:pt>
                <c:pt idx="626">
                  <c:v>116107</c:v>
                </c:pt>
                <c:pt idx="627">
                  <c:v>116242</c:v>
                </c:pt>
                <c:pt idx="628">
                  <c:v>116304</c:v>
                </c:pt>
                <c:pt idx="629">
                  <c:v>116526</c:v>
                </c:pt>
                <c:pt idx="630">
                  <c:v>116661</c:v>
                </c:pt>
                <c:pt idx="631">
                  <c:v>116752</c:v>
                </c:pt>
                <c:pt idx="632">
                  <c:v>116837</c:v>
                </c:pt>
                <c:pt idx="633">
                  <c:v>116984</c:v>
                </c:pt>
                <c:pt idx="634">
                  <c:v>117060</c:v>
                </c:pt>
                <c:pt idx="635">
                  <c:v>117214</c:v>
                </c:pt>
                <c:pt idx="636">
                  <c:v>117298</c:v>
                </c:pt>
                <c:pt idx="637">
                  <c:v>117413</c:v>
                </c:pt>
                <c:pt idx="638">
                  <c:v>117543</c:v>
                </c:pt>
                <c:pt idx="639">
                  <c:v>117741</c:v>
                </c:pt>
                <c:pt idx="640">
                  <c:v>117897</c:v>
                </c:pt>
                <c:pt idx="641">
                  <c:v>118078</c:v>
                </c:pt>
                <c:pt idx="642">
                  <c:v>118186</c:v>
                </c:pt>
                <c:pt idx="643">
                  <c:v>118629</c:v>
                </c:pt>
                <c:pt idx="644">
                  <c:v>118811</c:v>
                </c:pt>
                <c:pt idx="645">
                  <c:v>118988</c:v>
                </c:pt>
                <c:pt idx="646">
                  <c:v>119165</c:v>
                </c:pt>
                <c:pt idx="647">
                  <c:v>119324</c:v>
                </c:pt>
                <c:pt idx="648">
                  <c:v>119534</c:v>
                </c:pt>
                <c:pt idx="649">
                  <c:v>119714</c:v>
                </c:pt>
                <c:pt idx="650">
                  <c:v>119946</c:v>
                </c:pt>
                <c:pt idx="651">
                  <c:v>120115</c:v>
                </c:pt>
                <c:pt idx="652">
                  <c:v>120331</c:v>
                </c:pt>
                <c:pt idx="653">
                  <c:v>120498</c:v>
                </c:pt>
                <c:pt idx="654">
                  <c:v>120646</c:v>
                </c:pt>
                <c:pt idx="655">
                  <c:v>120885</c:v>
                </c:pt>
                <c:pt idx="656">
                  <c:v>121187</c:v>
                </c:pt>
                <c:pt idx="657">
                  <c:v>121544</c:v>
                </c:pt>
                <c:pt idx="658">
                  <c:v>121872</c:v>
                </c:pt>
                <c:pt idx="659">
                  <c:v>122184</c:v>
                </c:pt>
                <c:pt idx="660">
                  <c:v>122410</c:v>
                </c:pt>
                <c:pt idx="661">
                  <c:v>122635</c:v>
                </c:pt>
                <c:pt idx="662">
                  <c:v>122820</c:v>
                </c:pt>
                <c:pt idx="663">
                  <c:v>123072</c:v>
                </c:pt>
                <c:pt idx="664">
                  <c:v>123339</c:v>
                </c:pt>
                <c:pt idx="665">
                  <c:v>123628</c:v>
                </c:pt>
                <c:pt idx="666">
                  <c:v>123895</c:v>
                </c:pt>
                <c:pt idx="667">
                  <c:v>124108</c:v>
                </c:pt>
                <c:pt idx="668">
                  <c:v>124421</c:v>
                </c:pt>
                <c:pt idx="669">
                  <c:v>124742</c:v>
                </c:pt>
                <c:pt idx="670">
                  <c:v>124937</c:v>
                </c:pt>
                <c:pt idx="671">
                  <c:v>125125</c:v>
                </c:pt>
                <c:pt idx="672">
                  <c:v>125264</c:v>
                </c:pt>
                <c:pt idx="673">
                  <c:v>125361</c:v>
                </c:pt>
                <c:pt idx="674">
                  <c:v>125487</c:v>
                </c:pt>
                <c:pt idx="675">
                  <c:v>125698</c:v>
                </c:pt>
                <c:pt idx="676">
                  <c:v>125875</c:v>
                </c:pt>
                <c:pt idx="677">
                  <c:v>126052</c:v>
                </c:pt>
                <c:pt idx="678">
                  <c:v>126209</c:v>
                </c:pt>
                <c:pt idx="679">
                  <c:v>126401</c:v>
                </c:pt>
                <c:pt idx="680">
                  <c:v>126526</c:v>
                </c:pt>
                <c:pt idx="681">
                  <c:v>126729</c:v>
                </c:pt>
                <c:pt idx="682">
                  <c:v>126919</c:v>
                </c:pt>
                <c:pt idx="683">
                  <c:v>127089</c:v>
                </c:pt>
                <c:pt idx="684">
                  <c:v>127253</c:v>
                </c:pt>
                <c:pt idx="685">
                  <c:v>127491</c:v>
                </c:pt>
                <c:pt idx="686">
                  <c:v>127701</c:v>
                </c:pt>
                <c:pt idx="687">
                  <c:v>127854</c:v>
                </c:pt>
                <c:pt idx="688">
                  <c:v>128041</c:v>
                </c:pt>
                <c:pt idx="689">
                  <c:v>128235</c:v>
                </c:pt>
                <c:pt idx="690">
                  <c:v>128422</c:v>
                </c:pt>
                <c:pt idx="691">
                  <c:v>128594</c:v>
                </c:pt>
                <c:pt idx="692">
                  <c:v>128801</c:v>
                </c:pt>
                <c:pt idx="693">
                  <c:v>129000</c:v>
                </c:pt>
                <c:pt idx="694">
                  <c:v>129181</c:v>
                </c:pt>
                <c:pt idx="695">
                  <c:v>129420</c:v>
                </c:pt>
                <c:pt idx="696">
                  <c:v>129914</c:v>
                </c:pt>
                <c:pt idx="697">
                  <c:v>130460</c:v>
                </c:pt>
                <c:pt idx="698">
                  <c:v>130658</c:v>
                </c:pt>
                <c:pt idx="699">
                  <c:v>130804</c:v>
                </c:pt>
                <c:pt idx="700">
                  <c:v>131012</c:v>
                </c:pt>
                <c:pt idx="701">
                  <c:v>131303</c:v>
                </c:pt>
                <c:pt idx="702">
                  <c:v>131499</c:v>
                </c:pt>
                <c:pt idx="703">
                  <c:v>131712</c:v>
                </c:pt>
                <c:pt idx="704">
                  <c:v>131958</c:v>
                </c:pt>
                <c:pt idx="705">
                  <c:v>132193</c:v>
                </c:pt>
                <c:pt idx="706">
                  <c:v>132524</c:v>
                </c:pt>
                <c:pt idx="707">
                  <c:v>132770</c:v>
                </c:pt>
                <c:pt idx="708">
                  <c:v>133034</c:v>
                </c:pt>
                <c:pt idx="709">
                  <c:v>133223</c:v>
                </c:pt>
                <c:pt idx="710">
                  <c:v>133420</c:v>
                </c:pt>
                <c:pt idx="711">
                  <c:v>133580</c:v>
                </c:pt>
                <c:pt idx="712">
                  <c:v>133742</c:v>
                </c:pt>
                <c:pt idx="713">
                  <c:v>133943</c:v>
                </c:pt>
                <c:pt idx="714">
                  <c:v>134309</c:v>
                </c:pt>
                <c:pt idx="715">
                  <c:v>134600</c:v>
                </c:pt>
                <c:pt idx="716">
                  <c:v>134814</c:v>
                </c:pt>
                <c:pt idx="717">
                  <c:v>135211</c:v>
                </c:pt>
                <c:pt idx="718">
                  <c:v>135545</c:v>
                </c:pt>
                <c:pt idx="719">
                  <c:v>135801</c:v>
                </c:pt>
                <c:pt idx="720">
                  <c:v>136082</c:v>
                </c:pt>
                <c:pt idx="721">
                  <c:v>136447</c:v>
                </c:pt>
                <c:pt idx="722">
                  <c:v>136767</c:v>
                </c:pt>
                <c:pt idx="723">
                  <c:v>137049</c:v>
                </c:pt>
                <c:pt idx="724">
                  <c:v>137305</c:v>
                </c:pt>
                <c:pt idx="725">
                  <c:v>137569</c:v>
                </c:pt>
                <c:pt idx="726">
                  <c:v>137904</c:v>
                </c:pt>
                <c:pt idx="727">
                  <c:v>138668</c:v>
                </c:pt>
                <c:pt idx="728">
                  <c:v>139214</c:v>
                </c:pt>
                <c:pt idx="729">
                  <c:v>139495</c:v>
                </c:pt>
                <c:pt idx="730">
                  <c:v>139724</c:v>
                </c:pt>
                <c:pt idx="731">
                  <c:v>139980</c:v>
                </c:pt>
                <c:pt idx="732">
                  <c:v>140259</c:v>
                </c:pt>
                <c:pt idx="733">
                  <c:v>140728</c:v>
                </c:pt>
                <c:pt idx="734">
                  <c:v>141360</c:v>
                </c:pt>
                <c:pt idx="735">
                  <c:v>141696</c:v>
                </c:pt>
                <c:pt idx="736">
                  <c:v>141902</c:v>
                </c:pt>
                <c:pt idx="737">
                  <c:v>142283</c:v>
                </c:pt>
                <c:pt idx="738">
                  <c:v>142782</c:v>
                </c:pt>
                <c:pt idx="739">
                  <c:v>143010</c:v>
                </c:pt>
                <c:pt idx="740">
                  <c:v>143245</c:v>
                </c:pt>
                <c:pt idx="741">
                  <c:v>143407</c:v>
                </c:pt>
                <c:pt idx="742">
                  <c:v>143563</c:v>
                </c:pt>
                <c:pt idx="743">
                  <c:v>143711</c:v>
                </c:pt>
                <c:pt idx="744">
                  <c:v>143848</c:v>
                </c:pt>
                <c:pt idx="745">
                  <c:v>144061</c:v>
                </c:pt>
                <c:pt idx="746">
                  <c:v>144241</c:v>
                </c:pt>
                <c:pt idx="747">
                  <c:v>144416</c:v>
                </c:pt>
                <c:pt idx="748">
                  <c:v>144585</c:v>
                </c:pt>
                <c:pt idx="749">
                  <c:v>144748</c:v>
                </c:pt>
                <c:pt idx="750">
                  <c:v>144872</c:v>
                </c:pt>
                <c:pt idx="751">
                  <c:v>145041</c:v>
                </c:pt>
                <c:pt idx="752">
                  <c:v>145211</c:v>
                </c:pt>
                <c:pt idx="753">
                  <c:v>145360</c:v>
                </c:pt>
                <c:pt idx="754">
                  <c:v>145532</c:v>
                </c:pt>
                <c:pt idx="755">
                  <c:v>145672</c:v>
                </c:pt>
                <c:pt idx="756">
                  <c:v>145818</c:v>
                </c:pt>
                <c:pt idx="757">
                  <c:v>145966</c:v>
                </c:pt>
                <c:pt idx="758">
                  <c:v>146052</c:v>
                </c:pt>
                <c:pt idx="759">
                  <c:v>146288</c:v>
                </c:pt>
                <c:pt idx="760">
                  <c:v>146458</c:v>
                </c:pt>
                <c:pt idx="761">
                  <c:v>146569</c:v>
                </c:pt>
                <c:pt idx="762">
                  <c:v>146794</c:v>
                </c:pt>
                <c:pt idx="763">
                  <c:v>146944</c:v>
                </c:pt>
                <c:pt idx="764">
                  <c:v>147172</c:v>
                </c:pt>
                <c:pt idx="765">
                  <c:v>147348</c:v>
                </c:pt>
                <c:pt idx="766">
                  <c:v>147526</c:v>
                </c:pt>
                <c:pt idx="767">
                  <c:v>147692</c:v>
                </c:pt>
                <c:pt idx="768">
                  <c:v>147900</c:v>
                </c:pt>
                <c:pt idx="769">
                  <c:v>148155</c:v>
                </c:pt>
                <c:pt idx="770">
                  <c:v>148353</c:v>
                </c:pt>
                <c:pt idx="771">
                  <c:v>148627</c:v>
                </c:pt>
                <c:pt idx="772">
                  <c:v>148834</c:v>
                </c:pt>
                <c:pt idx="773">
                  <c:v>149066</c:v>
                </c:pt>
                <c:pt idx="774">
                  <c:v>149325</c:v>
                </c:pt>
                <c:pt idx="775">
                  <c:v>149594</c:v>
                </c:pt>
                <c:pt idx="776">
                  <c:v>149853</c:v>
                </c:pt>
                <c:pt idx="777">
                  <c:v>150070</c:v>
                </c:pt>
                <c:pt idx="778">
                  <c:v>150415</c:v>
                </c:pt>
                <c:pt idx="779">
                  <c:v>150887</c:v>
                </c:pt>
                <c:pt idx="780">
                  <c:v>151236</c:v>
                </c:pt>
                <c:pt idx="781">
                  <c:v>151524</c:v>
                </c:pt>
                <c:pt idx="782">
                  <c:v>151756</c:v>
                </c:pt>
                <c:pt idx="783">
                  <c:v>152022</c:v>
                </c:pt>
                <c:pt idx="784">
                  <c:v>152382</c:v>
                </c:pt>
                <c:pt idx="785">
                  <c:v>152553</c:v>
                </c:pt>
                <c:pt idx="786">
                  <c:v>152816</c:v>
                </c:pt>
                <c:pt idx="787">
                  <c:v>153039</c:v>
                </c:pt>
                <c:pt idx="788">
                  <c:v>153282</c:v>
                </c:pt>
                <c:pt idx="789">
                  <c:v>153479</c:v>
                </c:pt>
                <c:pt idx="790">
                  <c:v>153734</c:v>
                </c:pt>
                <c:pt idx="791">
                  <c:v>153903</c:v>
                </c:pt>
                <c:pt idx="792">
                  <c:v>154004</c:v>
                </c:pt>
                <c:pt idx="793">
                  <c:v>154253</c:v>
                </c:pt>
                <c:pt idx="794">
                  <c:v>154529</c:v>
                </c:pt>
                <c:pt idx="795">
                  <c:v>154792</c:v>
                </c:pt>
                <c:pt idx="796">
                  <c:v>154965</c:v>
                </c:pt>
                <c:pt idx="797">
                  <c:v>155225</c:v>
                </c:pt>
                <c:pt idx="798">
                  <c:v>155591</c:v>
                </c:pt>
                <c:pt idx="799">
                  <c:v>155861</c:v>
                </c:pt>
                <c:pt idx="800">
                  <c:v>156109</c:v>
                </c:pt>
                <c:pt idx="801">
                  <c:v>156361</c:v>
                </c:pt>
                <c:pt idx="802">
                  <c:v>156641</c:v>
                </c:pt>
                <c:pt idx="803">
                  <c:v>156887</c:v>
                </c:pt>
                <c:pt idx="804">
                  <c:v>157291</c:v>
                </c:pt>
                <c:pt idx="805">
                  <c:v>157523</c:v>
                </c:pt>
                <c:pt idx="806">
                  <c:v>158009</c:v>
                </c:pt>
                <c:pt idx="807">
                  <c:v>158517</c:v>
                </c:pt>
                <c:pt idx="808">
                  <c:v>158903</c:v>
                </c:pt>
                <c:pt idx="809">
                  <c:v>159182</c:v>
                </c:pt>
                <c:pt idx="810">
                  <c:v>159495</c:v>
                </c:pt>
                <c:pt idx="811">
                  <c:v>159658</c:v>
                </c:pt>
                <c:pt idx="812">
                  <c:v>160038</c:v>
                </c:pt>
                <c:pt idx="813">
                  <c:v>160315</c:v>
                </c:pt>
                <c:pt idx="814">
                  <c:v>160509</c:v>
                </c:pt>
                <c:pt idx="815">
                  <c:v>160719</c:v>
                </c:pt>
                <c:pt idx="816">
                  <c:v>160919</c:v>
                </c:pt>
                <c:pt idx="817">
                  <c:v>161081</c:v>
                </c:pt>
                <c:pt idx="818">
                  <c:v>161340</c:v>
                </c:pt>
                <c:pt idx="819">
                  <c:v>161547</c:v>
                </c:pt>
                <c:pt idx="820">
                  <c:v>161730</c:v>
                </c:pt>
                <c:pt idx="821">
                  <c:v>161997</c:v>
                </c:pt>
                <c:pt idx="822">
                  <c:v>162242</c:v>
                </c:pt>
                <c:pt idx="823">
                  <c:v>162496</c:v>
                </c:pt>
                <c:pt idx="824">
                  <c:v>162726</c:v>
                </c:pt>
                <c:pt idx="825">
                  <c:v>162959</c:v>
                </c:pt>
                <c:pt idx="826">
                  <c:v>163084</c:v>
                </c:pt>
                <c:pt idx="827">
                  <c:v>163196</c:v>
                </c:pt>
                <c:pt idx="828">
                  <c:v>163363</c:v>
                </c:pt>
                <c:pt idx="829">
                  <c:v>163581</c:v>
                </c:pt>
                <c:pt idx="830">
                  <c:v>163800</c:v>
                </c:pt>
                <c:pt idx="831">
                  <c:v>164004</c:v>
                </c:pt>
                <c:pt idx="832">
                  <c:v>164233</c:v>
                </c:pt>
                <c:pt idx="833">
                  <c:v>164441</c:v>
                </c:pt>
                <c:pt idx="834">
                  <c:v>164616</c:v>
                </c:pt>
                <c:pt idx="835">
                  <c:v>164789</c:v>
                </c:pt>
                <c:pt idx="836">
                  <c:v>164917</c:v>
                </c:pt>
                <c:pt idx="837">
                  <c:v>165119</c:v>
                </c:pt>
                <c:pt idx="838">
                  <c:v>165474</c:v>
                </c:pt>
                <c:pt idx="839">
                  <c:v>165789</c:v>
                </c:pt>
                <c:pt idx="840">
                  <c:v>166063</c:v>
                </c:pt>
                <c:pt idx="841">
                  <c:v>166236</c:v>
                </c:pt>
                <c:pt idx="842">
                  <c:v>166433</c:v>
                </c:pt>
                <c:pt idx="843">
                  <c:v>166649</c:v>
                </c:pt>
                <c:pt idx="844">
                  <c:v>166872</c:v>
                </c:pt>
                <c:pt idx="845">
                  <c:v>167014</c:v>
                </c:pt>
                <c:pt idx="846">
                  <c:v>167199</c:v>
                </c:pt>
                <c:pt idx="847">
                  <c:v>167383</c:v>
                </c:pt>
                <c:pt idx="848">
                  <c:v>167486</c:v>
                </c:pt>
                <c:pt idx="849">
                  <c:v>167634</c:v>
                </c:pt>
                <c:pt idx="850">
                  <c:v>167829</c:v>
                </c:pt>
                <c:pt idx="851">
                  <c:v>168037</c:v>
                </c:pt>
                <c:pt idx="852">
                  <c:v>168141</c:v>
                </c:pt>
                <c:pt idx="853">
                  <c:v>168333</c:v>
                </c:pt>
                <c:pt idx="854">
                  <c:v>168495</c:v>
                </c:pt>
                <c:pt idx="855">
                  <c:v>168669</c:v>
                </c:pt>
                <c:pt idx="856">
                  <c:v>168787</c:v>
                </c:pt>
                <c:pt idx="857">
                  <c:v>169015</c:v>
                </c:pt>
                <c:pt idx="858">
                  <c:v>169523</c:v>
                </c:pt>
                <c:pt idx="859">
                  <c:v>169702</c:v>
                </c:pt>
                <c:pt idx="860">
                  <c:v>169835</c:v>
                </c:pt>
                <c:pt idx="861">
                  <c:v>169933</c:v>
                </c:pt>
                <c:pt idx="862">
                  <c:v>170034</c:v>
                </c:pt>
                <c:pt idx="863">
                  <c:v>170130</c:v>
                </c:pt>
                <c:pt idx="864">
                  <c:v>170217</c:v>
                </c:pt>
                <c:pt idx="865">
                  <c:v>170429</c:v>
                </c:pt>
                <c:pt idx="866">
                  <c:v>170711</c:v>
                </c:pt>
                <c:pt idx="867">
                  <c:v>170877</c:v>
                </c:pt>
                <c:pt idx="868">
                  <c:v>171032</c:v>
                </c:pt>
                <c:pt idx="869">
                  <c:v>171217</c:v>
                </c:pt>
                <c:pt idx="870">
                  <c:v>171367</c:v>
                </c:pt>
                <c:pt idx="871">
                  <c:v>171555</c:v>
                </c:pt>
                <c:pt idx="872">
                  <c:v>171735</c:v>
                </c:pt>
                <c:pt idx="873">
                  <c:v>171912</c:v>
                </c:pt>
                <c:pt idx="874">
                  <c:v>172114</c:v>
                </c:pt>
                <c:pt idx="875">
                  <c:v>172250</c:v>
                </c:pt>
                <c:pt idx="876">
                  <c:v>172415</c:v>
                </c:pt>
                <c:pt idx="877">
                  <c:v>172490</c:v>
                </c:pt>
                <c:pt idx="878">
                  <c:v>172655</c:v>
                </c:pt>
                <c:pt idx="879">
                  <c:v>172784</c:v>
                </c:pt>
                <c:pt idx="880">
                  <c:v>172874</c:v>
                </c:pt>
                <c:pt idx="881">
                  <c:v>172981</c:v>
                </c:pt>
                <c:pt idx="882">
                  <c:v>173138</c:v>
                </c:pt>
                <c:pt idx="883">
                  <c:v>173225</c:v>
                </c:pt>
                <c:pt idx="884">
                  <c:v>173340</c:v>
                </c:pt>
                <c:pt idx="885">
                  <c:v>173482</c:v>
                </c:pt>
                <c:pt idx="886">
                  <c:v>173650</c:v>
                </c:pt>
                <c:pt idx="887">
                  <c:v>173775</c:v>
                </c:pt>
                <c:pt idx="888">
                  <c:v>173930</c:v>
                </c:pt>
                <c:pt idx="889">
                  <c:v>174065</c:v>
                </c:pt>
                <c:pt idx="890">
                  <c:v>174213</c:v>
                </c:pt>
                <c:pt idx="891">
                  <c:v>174312</c:v>
                </c:pt>
                <c:pt idx="892">
                  <c:v>174502</c:v>
                </c:pt>
                <c:pt idx="893">
                  <c:v>174737</c:v>
                </c:pt>
                <c:pt idx="894">
                  <c:v>174936</c:v>
                </c:pt>
                <c:pt idx="895">
                  <c:v>175189</c:v>
                </c:pt>
                <c:pt idx="896">
                  <c:v>175396</c:v>
                </c:pt>
                <c:pt idx="897">
                  <c:v>175552</c:v>
                </c:pt>
                <c:pt idx="898">
                  <c:v>175677</c:v>
                </c:pt>
                <c:pt idx="899">
                  <c:v>175827</c:v>
                </c:pt>
                <c:pt idx="900">
                  <c:v>175932</c:v>
                </c:pt>
                <c:pt idx="901">
                  <c:v>176122</c:v>
                </c:pt>
                <c:pt idx="902">
                  <c:v>176287</c:v>
                </c:pt>
                <c:pt idx="903">
                  <c:v>176371</c:v>
                </c:pt>
                <c:pt idx="904">
                  <c:v>176405</c:v>
                </c:pt>
                <c:pt idx="905">
                  <c:v>176613</c:v>
                </c:pt>
                <c:pt idx="906">
                  <c:v>176876</c:v>
                </c:pt>
                <c:pt idx="907">
                  <c:v>177139</c:v>
                </c:pt>
                <c:pt idx="908">
                  <c:v>177354</c:v>
                </c:pt>
                <c:pt idx="909">
                  <c:v>177554</c:v>
                </c:pt>
                <c:pt idx="910">
                  <c:v>177724</c:v>
                </c:pt>
                <c:pt idx="911">
                  <c:v>177808</c:v>
                </c:pt>
                <c:pt idx="912">
                  <c:v>177912</c:v>
                </c:pt>
                <c:pt idx="913">
                  <c:v>178039</c:v>
                </c:pt>
                <c:pt idx="914">
                  <c:v>178202</c:v>
                </c:pt>
                <c:pt idx="915">
                  <c:v>178371</c:v>
                </c:pt>
                <c:pt idx="916">
                  <c:v>178553</c:v>
                </c:pt>
                <c:pt idx="917">
                  <c:v>178679</c:v>
                </c:pt>
                <c:pt idx="918">
                  <c:v>178761</c:v>
                </c:pt>
                <c:pt idx="919">
                  <c:v>178884</c:v>
                </c:pt>
                <c:pt idx="920">
                  <c:v>178992</c:v>
                </c:pt>
                <c:pt idx="921">
                  <c:v>179080</c:v>
                </c:pt>
                <c:pt idx="922">
                  <c:v>179224</c:v>
                </c:pt>
                <c:pt idx="923">
                  <c:v>179372</c:v>
                </c:pt>
                <c:pt idx="924">
                  <c:v>179533</c:v>
                </c:pt>
                <c:pt idx="925">
                  <c:v>179633</c:v>
                </c:pt>
                <c:pt idx="926">
                  <c:v>179726</c:v>
                </c:pt>
                <c:pt idx="927">
                  <c:v>179915</c:v>
                </c:pt>
                <c:pt idx="928">
                  <c:v>180003</c:v>
                </c:pt>
                <c:pt idx="929">
                  <c:v>180230</c:v>
                </c:pt>
                <c:pt idx="930">
                  <c:v>180373</c:v>
                </c:pt>
                <c:pt idx="931">
                  <c:v>180522</c:v>
                </c:pt>
                <c:pt idx="932">
                  <c:v>180622</c:v>
                </c:pt>
                <c:pt idx="933">
                  <c:v>180676</c:v>
                </c:pt>
                <c:pt idx="934">
                  <c:v>180754</c:v>
                </c:pt>
                <c:pt idx="935">
                  <c:v>180865</c:v>
                </c:pt>
                <c:pt idx="936">
                  <c:v>180943</c:v>
                </c:pt>
                <c:pt idx="937">
                  <c:v>181131</c:v>
                </c:pt>
                <c:pt idx="938">
                  <c:v>181296</c:v>
                </c:pt>
                <c:pt idx="939">
                  <c:v>181415</c:v>
                </c:pt>
                <c:pt idx="940">
                  <c:v>181469</c:v>
                </c:pt>
                <c:pt idx="941">
                  <c:v>181598</c:v>
                </c:pt>
                <c:pt idx="942">
                  <c:v>181690</c:v>
                </c:pt>
                <c:pt idx="943">
                  <c:v>181839</c:v>
                </c:pt>
                <c:pt idx="944">
                  <c:v>182074</c:v>
                </c:pt>
                <c:pt idx="945">
                  <c:v>182544</c:v>
                </c:pt>
                <c:pt idx="946">
                  <c:v>182815</c:v>
                </c:pt>
                <c:pt idx="947">
                  <c:v>182939</c:v>
                </c:pt>
                <c:pt idx="948">
                  <c:v>183040</c:v>
                </c:pt>
                <c:pt idx="949">
                  <c:v>183147</c:v>
                </c:pt>
                <c:pt idx="950">
                  <c:v>183245</c:v>
                </c:pt>
                <c:pt idx="951">
                  <c:v>183381</c:v>
                </c:pt>
                <c:pt idx="952">
                  <c:v>183500</c:v>
                </c:pt>
                <c:pt idx="953">
                  <c:v>183640</c:v>
                </c:pt>
                <c:pt idx="954">
                  <c:v>183782</c:v>
                </c:pt>
                <c:pt idx="955">
                  <c:v>184023</c:v>
                </c:pt>
                <c:pt idx="956">
                  <c:v>184462</c:v>
                </c:pt>
                <c:pt idx="957">
                  <c:v>184629</c:v>
                </c:pt>
                <c:pt idx="958">
                  <c:v>184770</c:v>
                </c:pt>
                <c:pt idx="959">
                  <c:v>184861</c:v>
                </c:pt>
                <c:pt idx="960">
                  <c:v>184970</c:v>
                </c:pt>
                <c:pt idx="961">
                  <c:v>185074</c:v>
                </c:pt>
                <c:pt idx="962">
                  <c:v>185222</c:v>
                </c:pt>
                <c:pt idx="963">
                  <c:v>185375</c:v>
                </c:pt>
                <c:pt idx="964">
                  <c:v>185489</c:v>
                </c:pt>
                <c:pt idx="965">
                  <c:v>185663</c:v>
                </c:pt>
                <c:pt idx="966">
                  <c:v>185850</c:v>
                </c:pt>
                <c:pt idx="967">
                  <c:v>185999</c:v>
                </c:pt>
                <c:pt idx="968">
                  <c:v>186193</c:v>
                </c:pt>
                <c:pt idx="969">
                  <c:v>186323</c:v>
                </c:pt>
                <c:pt idx="970">
                  <c:v>186457</c:v>
                </c:pt>
                <c:pt idx="971">
                  <c:v>186956</c:v>
                </c:pt>
                <c:pt idx="972">
                  <c:v>187284</c:v>
                </c:pt>
                <c:pt idx="973">
                  <c:v>187482</c:v>
                </c:pt>
                <c:pt idx="974">
                  <c:v>187608</c:v>
                </c:pt>
                <c:pt idx="975">
                  <c:v>187757</c:v>
                </c:pt>
                <c:pt idx="976">
                  <c:v>187888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2C-4371-B5FC-61BE05F98C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srfgesichterundgeschichten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Sheet1!$E$2:$E$978</c:f>
              <c:numCache>
                <c:formatCode>General</c:formatCode>
                <c:ptCount val="977"/>
                <c:pt idx="0">
                  <c:v>12786</c:v>
                </c:pt>
                <c:pt idx="1">
                  <c:v>12838</c:v>
                </c:pt>
                <c:pt idx="2">
                  <c:v>12877</c:v>
                </c:pt>
                <c:pt idx="3">
                  <c:v>12907</c:v>
                </c:pt>
                <c:pt idx="4">
                  <c:v>12929</c:v>
                </c:pt>
                <c:pt idx="5">
                  <c:v>12950</c:v>
                </c:pt>
                <c:pt idx="6">
                  <c:v>12998</c:v>
                </c:pt>
                <c:pt idx="7">
                  <c:v>13025</c:v>
                </c:pt>
                <c:pt idx="8">
                  <c:v>13054</c:v>
                </c:pt>
                <c:pt idx="9">
                  <c:v>13074</c:v>
                </c:pt>
                <c:pt idx="10">
                  <c:v>13096</c:v>
                </c:pt>
                <c:pt idx="11">
                  <c:v>13106</c:v>
                </c:pt>
                <c:pt idx="12">
                  <c:v>13164</c:v>
                </c:pt>
                <c:pt idx="13">
                  <c:v>13217</c:v>
                </c:pt>
                <c:pt idx="14">
                  <c:v>13252</c:v>
                </c:pt>
                <c:pt idx="15">
                  <c:v>13278</c:v>
                </c:pt>
                <c:pt idx="16">
                  <c:v>13309</c:v>
                </c:pt>
                <c:pt idx="17">
                  <c:v>13329</c:v>
                </c:pt>
                <c:pt idx="18">
                  <c:v>13379</c:v>
                </c:pt>
                <c:pt idx="19">
                  <c:v>13408</c:v>
                </c:pt>
                <c:pt idx="20">
                  <c:v>13428</c:v>
                </c:pt>
                <c:pt idx="21">
                  <c:v>13475</c:v>
                </c:pt>
                <c:pt idx="22">
                  <c:v>13485</c:v>
                </c:pt>
                <c:pt idx="23">
                  <c:v>13510</c:v>
                </c:pt>
                <c:pt idx="24">
                  <c:v>13549</c:v>
                </c:pt>
                <c:pt idx="25">
                  <c:v>13573</c:v>
                </c:pt>
                <c:pt idx="26">
                  <c:v>13586</c:v>
                </c:pt>
                <c:pt idx="27">
                  <c:v>13616</c:v>
                </c:pt>
                <c:pt idx="28">
                  <c:v>13643</c:v>
                </c:pt>
                <c:pt idx="29">
                  <c:v>13674</c:v>
                </c:pt>
                <c:pt idx="30">
                  <c:v>13688</c:v>
                </c:pt>
                <c:pt idx="31">
                  <c:v>13717</c:v>
                </c:pt>
                <c:pt idx="32">
                  <c:v>13732</c:v>
                </c:pt>
                <c:pt idx="33">
                  <c:v>13747</c:v>
                </c:pt>
                <c:pt idx="34">
                  <c:v>13790</c:v>
                </c:pt>
                <c:pt idx="35">
                  <c:v>13829</c:v>
                </c:pt>
                <c:pt idx="36">
                  <c:v>13855</c:v>
                </c:pt>
                <c:pt idx="37">
                  <c:v>13870</c:v>
                </c:pt>
                <c:pt idx="38">
                  <c:v>13880</c:v>
                </c:pt>
                <c:pt idx="39">
                  <c:v>13895</c:v>
                </c:pt>
                <c:pt idx="40">
                  <c:v>13913</c:v>
                </c:pt>
                <c:pt idx="41">
                  <c:v>13939</c:v>
                </c:pt>
                <c:pt idx="42">
                  <c:v>13955</c:v>
                </c:pt>
                <c:pt idx="43">
                  <c:v>13981</c:v>
                </c:pt>
                <c:pt idx="44">
                  <c:v>14006</c:v>
                </c:pt>
                <c:pt idx="45">
                  <c:v>14027</c:v>
                </c:pt>
                <c:pt idx="46">
                  <c:v>14042</c:v>
                </c:pt>
                <c:pt idx="47">
                  <c:v>14063</c:v>
                </c:pt>
                <c:pt idx="48">
                  <c:v>14092</c:v>
                </c:pt>
                <c:pt idx="49">
                  <c:v>14105</c:v>
                </c:pt>
                <c:pt idx="50">
                  <c:v>14129</c:v>
                </c:pt>
                <c:pt idx="51">
                  <c:v>14149</c:v>
                </c:pt>
                <c:pt idx="52">
                  <c:v>14162</c:v>
                </c:pt>
                <c:pt idx="53">
                  <c:v>14179</c:v>
                </c:pt>
                <c:pt idx="54">
                  <c:v>14198</c:v>
                </c:pt>
                <c:pt idx="55">
                  <c:v>14222</c:v>
                </c:pt>
                <c:pt idx="56">
                  <c:v>14248</c:v>
                </c:pt>
                <c:pt idx="57">
                  <c:v>14271</c:v>
                </c:pt>
                <c:pt idx="58">
                  <c:v>14305</c:v>
                </c:pt>
                <c:pt idx="59">
                  <c:v>14332</c:v>
                </c:pt>
                <c:pt idx="60">
                  <c:v>14349</c:v>
                </c:pt>
                <c:pt idx="61">
                  <c:v>14378</c:v>
                </c:pt>
                <c:pt idx="62">
                  <c:v>14393</c:v>
                </c:pt>
                <c:pt idx="63">
                  <c:v>14429</c:v>
                </c:pt>
                <c:pt idx="64">
                  <c:v>14447</c:v>
                </c:pt>
                <c:pt idx="65">
                  <c:v>14454</c:v>
                </c:pt>
                <c:pt idx="66">
                  <c:v>14482</c:v>
                </c:pt>
                <c:pt idx="67">
                  <c:v>14519</c:v>
                </c:pt>
                <c:pt idx="68">
                  <c:v>14544</c:v>
                </c:pt>
                <c:pt idx="69">
                  <c:v>14562</c:v>
                </c:pt>
                <c:pt idx="70">
                  <c:v>14603</c:v>
                </c:pt>
                <c:pt idx="71">
                  <c:v>14669</c:v>
                </c:pt>
                <c:pt idx="72">
                  <c:v>14701</c:v>
                </c:pt>
                <c:pt idx="73">
                  <c:v>14759</c:v>
                </c:pt>
                <c:pt idx="74">
                  <c:v>14815</c:v>
                </c:pt>
                <c:pt idx="75">
                  <c:v>14835</c:v>
                </c:pt>
                <c:pt idx="76">
                  <c:v>14842</c:v>
                </c:pt>
                <c:pt idx="77">
                  <c:v>14880</c:v>
                </c:pt>
                <c:pt idx="78">
                  <c:v>14893</c:v>
                </c:pt>
                <c:pt idx="79">
                  <c:v>14927</c:v>
                </c:pt>
                <c:pt idx="80">
                  <c:v>14957</c:v>
                </c:pt>
                <c:pt idx="81">
                  <c:v>14981</c:v>
                </c:pt>
                <c:pt idx="82">
                  <c:v>15002</c:v>
                </c:pt>
                <c:pt idx="83">
                  <c:v>15026</c:v>
                </c:pt>
                <c:pt idx="84">
                  <c:v>15046</c:v>
                </c:pt>
                <c:pt idx="85">
                  <c:v>15073</c:v>
                </c:pt>
                <c:pt idx="86">
                  <c:v>15088</c:v>
                </c:pt>
                <c:pt idx="87">
                  <c:v>15101</c:v>
                </c:pt>
                <c:pt idx="88">
                  <c:v>15113</c:v>
                </c:pt>
                <c:pt idx="89">
                  <c:v>15125</c:v>
                </c:pt>
                <c:pt idx="90">
                  <c:v>15147</c:v>
                </c:pt>
                <c:pt idx="91">
                  <c:v>15168</c:v>
                </c:pt>
                <c:pt idx="92">
                  <c:v>15188</c:v>
                </c:pt>
                <c:pt idx="93">
                  <c:v>15211</c:v>
                </c:pt>
                <c:pt idx="94">
                  <c:v>15231</c:v>
                </c:pt>
                <c:pt idx="95">
                  <c:v>15238</c:v>
                </c:pt>
                <c:pt idx="96">
                  <c:v>15248</c:v>
                </c:pt>
                <c:pt idx="97">
                  <c:v>15269</c:v>
                </c:pt>
                <c:pt idx="98">
                  <c:v>15304</c:v>
                </c:pt>
                <c:pt idx="99">
                  <c:v>15334</c:v>
                </c:pt>
                <c:pt idx="100">
                  <c:v>15351</c:v>
                </c:pt>
                <c:pt idx="101">
                  <c:v>15380</c:v>
                </c:pt>
                <c:pt idx="102">
                  <c:v>15406</c:v>
                </c:pt>
                <c:pt idx="103">
                  <c:v>15435</c:v>
                </c:pt>
                <c:pt idx="104">
                  <c:v>15470</c:v>
                </c:pt>
                <c:pt idx="105">
                  <c:v>15497</c:v>
                </c:pt>
                <c:pt idx="106">
                  <c:v>15513</c:v>
                </c:pt>
                <c:pt idx="107">
                  <c:v>15531</c:v>
                </c:pt>
                <c:pt idx="108">
                  <c:v>15564</c:v>
                </c:pt>
                <c:pt idx="109">
                  <c:v>15582</c:v>
                </c:pt>
                <c:pt idx="110">
                  <c:v>15607</c:v>
                </c:pt>
                <c:pt idx="111">
                  <c:v>15648</c:v>
                </c:pt>
                <c:pt idx="112">
                  <c:v>15677</c:v>
                </c:pt>
                <c:pt idx="113">
                  <c:v>15702</c:v>
                </c:pt>
                <c:pt idx="114">
                  <c:v>15722</c:v>
                </c:pt>
                <c:pt idx="115">
                  <c:v>15749</c:v>
                </c:pt>
                <c:pt idx="116">
                  <c:v>15776</c:v>
                </c:pt>
                <c:pt idx="117">
                  <c:v>15793</c:v>
                </c:pt>
                <c:pt idx="118">
                  <c:v>15809</c:v>
                </c:pt>
                <c:pt idx="119">
                  <c:v>15826</c:v>
                </c:pt>
                <c:pt idx="120">
                  <c:v>15839</c:v>
                </c:pt>
                <c:pt idx="121">
                  <c:v>15850</c:v>
                </c:pt>
                <c:pt idx="122">
                  <c:v>15871</c:v>
                </c:pt>
                <c:pt idx="123">
                  <c:v>15882</c:v>
                </c:pt>
                <c:pt idx="124">
                  <c:v>15906</c:v>
                </c:pt>
                <c:pt idx="125">
                  <c:v>15930</c:v>
                </c:pt>
                <c:pt idx="126">
                  <c:v>15945</c:v>
                </c:pt>
                <c:pt idx="127">
                  <c:v>15973</c:v>
                </c:pt>
                <c:pt idx="128">
                  <c:v>15984</c:v>
                </c:pt>
                <c:pt idx="129">
                  <c:v>16018</c:v>
                </c:pt>
                <c:pt idx="130">
                  <c:v>16055</c:v>
                </c:pt>
                <c:pt idx="131">
                  <c:v>16073</c:v>
                </c:pt>
                <c:pt idx="132">
                  <c:v>16086</c:v>
                </c:pt>
                <c:pt idx="133">
                  <c:v>16103</c:v>
                </c:pt>
                <c:pt idx="134">
                  <c:v>16119</c:v>
                </c:pt>
                <c:pt idx="135">
                  <c:v>16134</c:v>
                </c:pt>
                <c:pt idx="136">
                  <c:v>16151</c:v>
                </c:pt>
                <c:pt idx="137">
                  <c:v>16180</c:v>
                </c:pt>
                <c:pt idx="138">
                  <c:v>16215</c:v>
                </c:pt>
                <c:pt idx="139">
                  <c:v>16228</c:v>
                </c:pt>
                <c:pt idx="140">
                  <c:v>16257</c:v>
                </c:pt>
                <c:pt idx="141">
                  <c:v>16275</c:v>
                </c:pt>
                <c:pt idx="142">
                  <c:v>16290</c:v>
                </c:pt>
                <c:pt idx="143">
                  <c:v>16308</c:v>
                </c:pt>
                <c:pt idx="144">
                  <c:v>16354</c:v>
                </c:pt>
                <c:pt idx="145">
                  <c:v>16391</c:v>
                </c:pt>
                <c:pt idx="146">
                  <c:v>16413</c:v>
                </c:pt>
                <c:pt idx="147">
                  <c:v>16426</c:v>
                </c:pt>
                <c:pt idx="148">
                  <c:v>16467</c:v>
                </c:pt>
                <c:pt idx="149">
                  <c:v>16480</c:v>
                </c:pt>
                <c:pt idx="150">
                  <c:v>16548</c:v>
                </c:pt>
                <c:pt idx="151">
                  <c:v>16583</c:v>
                </c:pt>
                <c:pt idx="152">
                  <c:v>16605</c:v>
                </c:pt>
                <c:pt idx="153">
                  <c:v>16664</c:v>
                </c:pt>
                <c:pt idx="154">
                  <c:v>16691</c:v>
                </c:pt>
                <c:pt idx="155">
                  <c:v>16705</c:v>
                </c:pt>
                <c:pt idx="156">
                  <c:v>16733</c:v>
                </c:pt>
                <c:pt idx="157">
                  <c:v>16774</c:v>
                </c:pt>
                <c:pt idx="158">
                  <c:v>16813</c:v>
                </c:pt>
                <c:pt idx="159">
                  <c:v>16838</c:v>
                </c:pt>
                <c:pt idx="160">
                  <c:v>16869</c:v>
                </c:pt>
                <c:pt idx="161">
                  <c:v>16894</c:v>
                </c:pt>
                <c:pt idx="162">
                  <c:v>16926</c:v>
                </c:pt>
                <c:pt idx="163">
                  <c:v>16952</c:v>
                </c:pt>
                <c:pt idx="164">
                  <c:v>16976</c:v>
                </c:pt>
                <c:pt idx="165">
                  <c:v>17005</c:v>
                </c:pt>
                <c:pt idx="166">
                  <c:v>17027</c:v>
                </c:pt>
                <c:pt idx="167">
                  <c:v>17050</c:v>
                </c:pt>
                <c:pt idx="168">
                  <c:v>17056</c:v>
                </c:pt>
                <c:pt idx="169">
                  <c:v>17077</c:v>
                </c:pt>
                <c:pt idx="170">
                  <c:v>17099</c:v>
                </c:pt>
                <c:pt idx="171">
                  <c:v>17114</c:v>
                </c:pt>
                <c:pt idx="172">
                  <c:v>17141</c:v>
                </c:pt>
                <c:pt idx="173">
                  <c:v>17159</c:v>
                </c:pt>
                <c:pt idx="174">
                  <c:v>17164</c:v>
                </c:pt>
                <c:pt idx="175">
                  <c:v>17186</c:v>
                </c:pt>
                <c:pt idx="176">
                  <c:v>17217</c:v>
                </c:pt>
                <c:pt idx="177">
                  <c:v>17239</c:v>
                </c:pt>
                <c:pt idx="178">
                  <c:v>17251</c:v>
                </c:pt>
                <c:pt idx="179">
                  <c:v>17266</c:v>
                </c:pt>
                <c:pt idx="180">
                  <c:v>17274</c:v>
                </c:pt>
                <c:pt idx="181">
                  <c:v>17283</c:v>
                </c:pt>
                <c:pt idx="182">
                  <c:v>17302</c:v>
                </c:pt>
                <c:pt idx="183">
                  <c:v>17314</c:v>
                </c:pt>
                <c:pt idx="184">
                  <c:v>17354</c:v>
                </c:pt>
                <c:pt idx="185">
                  <c:v>17395</c:v>
                </c:pt>
                <c:pt idx="186">
                  <c:v>17421</c:v>
                </c:pt>
                <c:pt idx="187">
                  <c:v>17464</c:v>
                </c:pt>
                <c:pt idx="188">
                  <c:v>17508</c:v>
                </c:pt>
                <c:pt idx="189">
                  <c:v>17530</c:v>
                </c:pt>
                <c:pt idx="190">
                  <c:v>17561</c:v>
                </c:pt>
                <c:pt idx="191">
                  <c:v>17581</c:v>
                </c:pt>
                <c:pt idx="192">
                  <c:v>17627</c:v>
                </c:pt>
                <c:pt idx="193">
                  <c:v>17668</c:v>
                </c:pt>
                <c:pt idx="194">
                  <c:v>17692</c:v>
                </c:pt>
                <c:pt idx="195">
                  <c:v>17717</c:v>
                </c:pt>
                <c:pt idx="196">
                  <c:v>17726</c:v>
                </c:pt>
                <c:pt idx="197">
                  <c:v>17771</c:v>
                </c:pt>
                <c:pt idx="198">
                  <c:v>17794</c:v>
                </c:pt>
                <c:pt idx="199">
                  <c:v>17835</c:v>
                </c:pt>
                <c:pt idx="200">
                  <c:v>17883</c:v>
                </c:pt>
                <c:pt idx="201">
                  <c:v>17906</c:v>
                </c:pt>
                <c:pt idx="202">
                  <c:v>17923</c:v>
                </c:pt>
                <c:pt idx="203">
                  <c:v>17940</c:v>
                </c:pt>
                <c:pt idx="204">
                  <c:v>17951</c:v>
                </c:pt>
                <c:pt idx="205">
                  <c:v>17977</c:v>
                </c:pt>
                <c:pt idx="206">
                  <c:v>18012</c:v>
                </c:pt>
                <c:pt idx="207">
                  <c:v>18035</c:v>
                </c:pt>
                <c:pt idx="208">
                  <c:v>18060</c:v>
                </c:pt>
                <c:pt idx="209">
                  <c:v>18069</c:v>
                </c:pt>
                <c:pt idx="210">
                  <c:v>18098</c:v>
                </c:pt>
                <c:pt idx="211">
                  <c:v>18112</c:v>
                </c:pt>
                <c:pt idx="212">
                  <c:v>18139</c:v>
                </c:pt>
                <c:pt idx="213">
                  <c:v>18152</c:v>
                </c:pt>
                <c:pt idx="214">
                  <c:v>18162</c:v>
                </c:pt>
                <c:pt idx="215">
                  <c:v>18186</c:v>
                </c:pt>
                <c:pt idx="216">
                  <c:v>18197</c:v>
                </c:pt>
                <c:pt idx="217">
                  <c:v>18208</c:v>
                </c:pt>
                <c:pt idx="218">
                  <c:v>18221</c:v>
                </c:pt>
                <c:pt idx="219">
                  <c:v>18248</c:v>
                </c:pt>
                <c:pt idx="220">
                  <c:v>18283</c:v>
                </c:pt>
                <c:pt idx="221">
                  <c:v>18301</c:v>
                </c:pt>
                <c:pt idx="222">
                  <c:v>18321</c:v>
                </c:pt>
                <c:pt idx="223">
                  <c:v>18330</c:v>
                </c:pt>
                <c:pt idx="224">
                  <c:v>18339</c:v>
                </c:pt>
                <c:pt idx="225">
                  <c:v>18354</c:v>
                </c:pt>
                <c:pt idx="226">
                  <c:v>18373</c:v>
                </c:pt>
                <c:pt idx="227">
                  <c:v>18374</c:v>
                </c:pt>
                <c:pt idx="228">
                  <c:v>18399</c:v>
                </c:pt>
                <c:pt idx="229">
                  <c:v>18412</c:v>
                </c:pt>
                <c:pt idx="230">
                  <c:v>18431</c:v>
                </c:pt>
                <c:pt idx="231">
                  <c:v>18436</c:v>
                </c:pt>
                <c:pt idx="232">
                  <c:v>18458</c:v>
                </c:pt>
                <c:pt idx="233">
                  <c:v>18480</c:v>
                </c:pt>
                <c:pt idx="234">
                  <c:v>18495</c:v>
                </c:pt>
                <c:pt idx="235">
                  <c:v>18510</c:v>
                </c:pt>
                <c:pt idx="236">
                  <c:v>18520</c:v>
                </c:pt>
                <c:pt idx="237">
                  <c:v>18517</c:v>
                </c:pt>
                <c:pt idx="238">
                  <c:v>18537</c:v>
                </c:pt>
                <c:pt idx="239">
                  <c:v>18550</c:v>
                </c:pt>
                <c:pt idx="240">
                  <c:v>18563</c:v>
                </c:pt>
                <c:pt idx="241">
                  <c:v>18583</c:v>
                </c:pt>
                <c:pt idx="242">
                  <c:v>18605</c:v>
                </c:pt>
                <c:pt idx="243">
                  <c:v>18651</c:v>
                </c:pt>
                <c:pt idx="244">
                  <c:v>18681</c:v>
                </c:pt>
                <c:pt idx="245">
                  <c:v>18720</c:v>
                </c:pt>
                <c:pt idx="246">
                  <c:v>18734</c:v>
                </c:pt>
                <c:pt idx="247">
                  <c:v>18772</c:v>
                </c:pt>
                <c:pt idx="248">
                  <c:v>18801</c:v>
                </c:pt>
                <c:pt idx="249">
                  <c:v>18831</c:v>
                </c:pt>
                <c:pt idx="250">
                  <c:v>18855</c:v>
                </c:pt>
                <c:pt idx="251">
                  <c:v>18866</c:v>
                </c:pt>
                <c:pt idx="252">
                  <c:v>18875</c:v>
                </c:pt>
                <c:pt idx="253">
                  <c:v>18898</c:v>
                </c:pt>
                <c:pt idx="254">
                  <c:v>18918</c:v>
                </c:pt>
                <c:pt idx="255">
                  <c:v>18941</c:v>
                </c:pt>
                <c:pt idx="256">
                  <c:v>18979</c:v>
                </c:pt>
                <c:pt idx="257">
                  <c:v>18996</c:v>
                </c:pt>
                <c:pt idx="258">
                  <c:v>18999</c:v>
                </c:pt>
                <c:pt idx="259">
                  <c:v>19000</c:v>
                </c:pt>
                <c:pt idx="260">
                  <c:v>19010</c:v>
                </c:pt>
                <c:pt idx="261">
                  <c:v>19025</c:v>
                </c:pt>
                <c:pt idx="262">
                  <c:v>19027</c:v>
                </c:pt>
                <c:pt idx="263">
                  <c:v>19037</c:v>
                </c:pt>
                <c:pt idx="264">
                  <c:v>19045</c:v>
                </c:pt>
                <c:pt idx="265">
                  <c:v>19066</c:v>
                </c:pt>
                <c:pt idx="266">
                  <c:v>19095</c:v>
                </c:pt>
                <c:pt idx="267">
                  <c:v>19125</c:v>
                </c:pt>
                <c:pt idx="268">
                  <c:v>19139</c:v>
                </c:pt>
                <c:pt idx="269">
                  <c:v>19146</c:v>
                </c:pt>
                <c:pt idx="270">
                  <c:v>19175</c:v>
                </c:pt>
                <c:pt idx="271">
                  <c:v>19201</c:v>
                </c:pt>
                <c:pt idx="272">
                  <c:v>19211</c:v>
                </c:pt>
                <c:pt idx="273">
                  <c:v>19229</c:v>
                </c:pt>
                <c:pt idx="274">
                  <c:v>19254</c:v>
                </c:pt>
                <c:pt idx="275">
                  <c:v>19258</c:v>
                </c:pt>
                <c:pt idx="276">
                  <c:v>19275</c:v>
                </c:pt>
                <c:pt idx="277">
                  <c:v>19302</c:v>
                </c:pt>
                <c:pt idx="278">
                  <c:v>19335</c:v>
                </c:pt>
                <c:pt idx="279">
                  <c:v>19349</c:v>
                </c:pt>
                <c:pt idx="280">
                  <c:v>19370</c:v>
                </c:pt>
                <c:pt idx="281">
                  <c:v>19401</c:v>
                </c:pt>
                <c:pt idx="282">
                  <c:v>19404</c:v>
                </c:pt>
                <c:pt idx="283">
                  <c:v>19426</c:v>
                </c:pt>
                <c:pt idx="284">
                  <c:v>19436</c:v>
                </c:pt>
                <c:pt idx="285">
                  <c:v>19435</c:v>
                </c:pt>
                <c:pt idx="286">
                  <c:v>19446</c:v>
                </c:pt>
                <c:pt idx="287">
                  <c:v>19478</c:v>
                </c:pt>
                <c:pt idx="288">
                  <c:v>19478</c:v>
                </c:pt>
                <c:pt idx="289">
                  <c:v>19467</c:v>
                </c:pt>
                <c:pt idx="290">
                  <c:v>19468</c:v>
                </c:pt>
                <c:pt idx="291">
                  <c:v>19493</c:v>
                </c:pt>
                <c:pt idx="292">
                  <c:v>19511</c:v>
                </c:pt>
                <c:pt idx="293">
                  <c:v>19535</c:v>
                </c:pt>
                <c:pt idx="294">
                  <c:v>19557</c:v>
                </c:pt>
                <c:pt idx="295">
                  <c:v>19584</c:v>
                </c:pt>
                <c:pt idx="296">
                  <c:v>19590</c:v>
                </c:pt>
                <c:pt idx="297">
                  <c:v>19591</c:v>
                </c:pt>
                <c:pt idx="298">
                  <c:v>19605</c:v>
                </c:pt>
                <c:pt idx="299">
                  <c:v>19622</c:v>
                </c:pt>
                <c:pt idx="300">
                  <c:v>19632</c:v>
                </c:pt>
                <c:pt idx="301">
                  <c:v>19658</c:v>
                </c:pt>
                <c:pt idx="302">
                  <c:v>19671</c:v>
                </c:pt>
                <c:pt idx="303">
                  <c:v>19678</c:v>
                </c:pt>
                <c:pt idx="304">
                  <c:v>19694</c:v>
                </c:pt>
                <c:pt idx="305">
                  <c:v>19704</c:v>
                </c:pt>
                <c:pt idx="306">
                  <c:v>19722</c:v>
                </c:pt>
                <c:pt idx="307">
                  <c:v>19736</c:v>
                </c:pt>
                <c:pt idx="308">
                  <c:v>19743</c:v>
                </c:pt>
                <c:pt idx="309">
                  <c:v>19750</c:v>
                </c:pt>
                <c:pt idx="310">
                  <c:v>19772</c:v>
                </c:pt>
                <c:pt idx="311">
                  <c:v>19809</c:v>
                </c:pt>
                <c:pt idx="312">
                  <c:v>19827</c:v>
                </c:pt>
                <c:pt idx="313">
                  <c:v>19829</c:v>
                </c:pt>
                <c:pt idx="314">
                  <c:v>19862</c:v>
                </c:pt>
                <c:pt idx="315">
                  <c:v>19894</c:v>
                </c:pt>
                <c:pt idx="316">
                  <c:v>19910</c:v>
                </c:pt>
                <c:pt idx="317">
                  <c:v>19918</c:v>
                </c:pt>
                <c:pt idx="318">
                  <c:v>19923</c:v>
                </c:pt>
                <c:pt idx="319">
                  <c:v>19935</c:v>
                </c:pt>
                <c:pt idx="320">
                  <c:v>19961</c:v>
                </c:pt>
                <c:pt idx="321">
                  <c:v>19973</c:v>
                </c:pt>
                <c:pt idx="322">
                  <c:v>19971</c:v>
                </c:pt>
                <c:pt idx="323">
                  <c:v>19981</c:v>
                </c:pt>
                <c:pt idx="324">
                  <c:v>19988</c:v>
                </c:pt>
                <c:pt idx="325">
                  <c:v>19996</c:v>
                </c:pt>
                <c:pt idx="326">
                  <c:v>20014</c:v>
                </c:pt>
                <c:pt idx="327">
                  <c:v>20048</c:v>
                </c:pt>
                <c:pt idx="328">
                  <c:v>20082</c:v>
                </c:pt>
                <c:pt idx="329">
                  <c:v>20108</c:v>
                </c:pt>
                <c:pt idx="330">
                  <c:v>20133</c:v>
                </c:pt>
                <c:pt idx="331">
                  <c:v>20156</c:v>
                </c:pt>
                <c:pt idx="332">
                  <c:v>20157</c:v>
                </c:pt>
                <c:pt idx="333">
                  <c:v>20182</c:v>
                </c:pt>
                <c:pt idx="334">
                  <c:v>20188</c:v>
                </c:pt>
                <c:pt idx="335">
                  <c:v>20197</c:v>
                </c:pt>
                <c:pt idx="336">
                  <c:v>20223</c:v>
                </c:pt>
                <c:pt idx="337">
                  <c:v>20233</c:v>
                </c:pt>
                <c:pt idx="338">
                  <c:v>20225</c:v>
                </c:pt>
                <c:pt idx="339">
                  <c:v>20240</c:v>
                </c:pt>
                <c:pt idx="340">
                  <c:v>20255</c:v>
                </c:pt>
                <c:pt idx="341">
                  <c:v>20270</c:v>
                </c:pt>
                <c:pt idx="342">
                  <c:v>20289</c:v>
                </c:pt>
                <c:pt idx="343">
                  <c:v>20328</c:v>
                </c:pt>
                <c:pt idx="344">
                  <c:v>20337</c:v>
                </c:pt>
                <c:pt idx="345">
                  <c:v>20345</c:v>
                </c:pt>
                <c:pt idx="346">
                  <c:v>20371</c:v>
                </c:pt>
                <c:pt idx="347">
                  <c:v>20377</c:v>
                </c:pt>
                <c:pt idx="348">
                  <c:v>20377</c:v>
                </c:pt>
                <c:pt idx="349">
                  <c:v>20387</c:v>
                </c:pt>
                <c:pt idx="350">
                  <c:v>20401</c:v>
                </c:pt>
                <c:pt idx="351">
                  <c:v>20416</c:v>
                </c:pt>
                <c:pt idx="352">
                  <c:v>20428</c:v>
                </c:pt>
                <c:pt idx="353">
                  <c:v>20444</c:v>
                </c:pt>
                <c:pt idx="354">
                  <c:v>20454</c:v>
                </c:pt>
                <c:pt idx="355">
                  <c:v>20480</c:v>
                </c:pt>
                <c:pt idx="356">
                  <c:v>20495</c:v>
                </c:pt>
                <c:pt idx="357">
                  <c:v>20514</c:v>
                </c:pt>
                <c:pt idx="358">
                  <c:v>20539</c:v>
                </c:pt>
                <c:pt idx="359">
                  <c:v>20562</c:v>
                </c:pt>
                <c:pt idx="360">
                  <c:v>20583</c:v>
                </c:pt>
                <c:pt idx="361">
                  <c:v>20599</c:v>
                </c:pt>
                <c:pt idx="362">
                  <c:v>20611</c:v>
                </c:pt>
                <c:pt idx="363">
                  <c:v>20627</c:v>
                </c:pt>
                <c:pt idx="364">
                  <c:v>20646</c:v>
                </c:pt>
                <c:pt idx="365">
                  <c:v>20677</c:v>
                </c:pt>
                <c:pt idx="366">
                  <c:v>20691</c:v>
                </c:pt>
                <c:pt idx="367">
                  <c:v>20709</c:v>
                </c:pt>
                <c:pt idx="368">
                  <c:v>20723</c:v>
                </c:pt>
                <c:pt idx="369">
                  <c:v>20742</c:v>
                </c:pt>
                <c:pt idx="370">
                  <c:v>20760</c:v>
                </c:pt>
                <c:pt idx="371">
                  <c:v>20788</c:v>
                </c:pt>
                <c:pt idx="372">
                  <c:v>20800</c:v>
                </c:pt>
                <c:pt idx="373">
                  <c:v>20840</c:v>
                </c:pt>
                <c:pt idx="374">
                  <c:v>20850</c:v>
                </c:pt>
                <c:pt idx="375">
                  <c:v>20871</c:v>
                </c:pt>
                <c:pt idx="376">
                  <c:v>20871</c:v>
                </c:pt>
                <c:pt idx="377">
                  <c:v>20883</c:v>
                </c:pt>
                <c:pt idx="378">
                  <c:v>20900</c:v>
                </c:pt>
                <c:pt idx="379">
                  <c:v>20915</c:v>
                </c:pt>
                <c:pt idx="380">
                  <c:v>20921</c:v>
                </c:pt>
                <c:pt idx="381">
                  <c:v>20924</c:v>
                </c:pt>
                <c:pt idx="382">
                  <c:v>20946</c:v>
                </c:pt>
                <c:pt idx="383">
                  <c:v>20952</c:v>
                </c:pt>
                <c:pt idx="384">
                  <c:v>20975</c:v>
                </c:pt>
                <c:pt idx="385">
                  <c:v>20988</c:v>
                </c:pt>
                <c:pt idx="386">
                  <c:v>21002</c:v>
                </c:pt>
                <c:pt idx="387">
                  <c:v>21010</c:v>
                </c:pt>
                <c:pt idx="388">
                  <c:v>21025</c:v>
                </c:pt>
                <c:pt idx="389">
                  <c:v>21089</c:v>
                </c:pt>
                <c:pt idx="390">
                  <c:v>21126</c:v>
                </c:pt>
                <c:pt idx="391">
                  <c:v>21146</c:v>
                </c:pt>
                <c:pt idx="392">
                  <c:v>21158</c:v>
                </c:pt>
                <c:pt idx="393">
                  <c:v>21177</c:v>
                </c:pt>
                <c:pt idx="394">
                  <c:v>21194</c:v>
                </c:pt>
                <c:pt idx="395">
                  <c:v>21201</c:v>
                </c:pt>
                <c:pt idx="396">
                  <c:v>21215</c:v>
                </c:pt>
                <c:pt idx="397">
                  <c:v>21235</c:v>
                </c:pt>
                <c:pt idx="398">
                  <c:v>21255</c:v>
                </c:pt>
                <c:pt idx="399">
                  <c:v>21254</c:v>
                </c:pt>
                <c:pt idx="400">
                  <c:v>21266</c:v>
                </c:pt>
                <c:pt idx="401">
                  <c:v>21278</c:v>
                </c:pt>
                <c:pt idx="402">
                  <c:v>21289</c:v>
                </c:pt>
                <c:pt idx="403">
                  <c:v>21314</c:v>
                </c:pt>
                <c:pt idx="404">
                  <c:v>21328</c:v>
                </c:pt>
                <c:pt idx="405">
                  <c:v>21346</c:v>
                </c:pt>
                <c:pt idx="406">
                  <c:v>21355</c:v>
                </c:pt>
                <c:pt idx="407">
                  <c:v>21367</c:v>
                </c:pt>
                <c:pt idx="408">
                  <c:v>21387</c:v>
                </c:pt>
                <c:pt idx="409">
                  <c:v>21404</c:v>
                </c:pt>
                <c:pt idx="410">
                  <c:v>21458</c:v>
                </c:pt>
                <c:pt idx="411">
                  <c:v>21509</c:v>
                </c:pt>
                <c:pt idx="412">
                  <c:v>21519</c:v>
                </c:pt>
                <c:pt idx="413">
                  <c:v>21519</c:v>
                </c:pt>
                <c:pt idx="414">
                  <c:v>21536</c:v>
                </c:pt>
                <c:pt idx="415">
                  <c:v>21550</c:v>
                </c:pt>
                <c:pt idx="416">
                  <c:v>21568</c:v>
                </c:pt>
                <c:pt idx="417">
                  <c:v>21579</c:v>
                </c:pt>
                <c:pt idx="418">
                  <c:v>21582</c:v>
                </c:pt>
                <c:pt idx="419">
                  <c:v>21596</c:v>
                </c:pt>
                <c:pt idx="420">
                  <c:v>21616</c:v>
                </c:pt>
                <c:pt idx="421">
                  <c:v>21640</c:v>
                </c:pt>
                <c:pt idx="422">
                  <c:v>21661</c:v>
                </c:pt>
                <c:pt idx="423">
                  <c:v>21654</c:v>
                </c:pt>
                <c:pt idx="424">
                  <c:v>21661</c:v>
                </c:pt>
                <c:pt idx="425">
                  <c:v>21681</c:v>
                </c:pt>
                <c:pt idx="426">
                  <c:v>21690</c:v>
                </c:pt>
                <c:pt idx="427">
                  <c:v>21698</c:v>
                </c:pt>
                <c:pt idx="428">
                  <c:v>21721</c:v>
                </c:pt>
                <c:pt idx="429">
                  <c:v>21733</c:v>
                </c:pt>
                <c:pt idx="430">
                  <c:v>21754</c:v>
                </c:pt>
                <c:pt idx="431">
                  <c:v>21795</c:v>
                </c:pt>
                <c:pt idx="432">
                  <c:v>21826</c:v>
                </c:pt>
                <c:pt idx="433">
                  <c:v>21858</c:v>
                </c:pt>
                <c:pt idx="434">
                  <c:v>21876</c:v>
                </c:pt>
                <c:pt idx="435">
                  <c:v>21904</c:v>
                </c:pt>
                <c:pt idx="436">
                  <c:v>21910</c:v>
                </c:pt>
                <c:pt idx="437">
                  <c:v>21958</c:v>
                </c:pt>
                <c:pt idx="438">
                  <c:v>21981</c:v>
                </c:pt>
                <c:pt idx="439">
                  <c:v>21998</c:v>
                </c:pt>
                <c:pt idx="440">
                  <c:v>22010</c:v>
                </c:pt>
                <c:pt idx="441">
                  <c:v>22035</c:v>
                </c:pt>
                <c:pt idx="442">
                  <c:v>22053</c:v>
                </c:pt>
                <c:pt idx="443">
                  <c:v>22060</c:v>
                </c:pt>
                <c:pt idx="444">
                  <c:v>22076</c:v>
                </c:pt>
                <c:pt idx="445">
                  <c:v>22102</c:v>
                </c:pt>
                <c:pt idx="446">
                  <c:v>22119</c:v>
                </c:pt>
                <c:pt idx="447">
                  <c:v>22135</c:v>
                </c:pt>
                <c:pt idx="448">
                  <c:v>22145</c:v>
                </c:pt>
                <c:pt idx="449">
                  <c:v>22145</c:v>
                </c:pt>
                <c:pt idx="450">
                  <c:v>22154</c:v>
                </c:pt>
                <c:pt idx="451">
                  <c:v>22162</c:v>
                </c:pt>
                <c:pt idx="452">
                  <c:v>22190</c:v>
                </c:pt>
                <c:pt idx="453">
                  <c:v>22218</c:v>
                </c:pt>
                <c:pt idx="454">
                  <c:v>22244</c:v>
                </c:pt>
                <c:pt idx="455">
                  <c:v>22278</c:v>
                </c:pt>
                <c:pt idx="456">
                  <c:v>22296</c:v>
                </c:pt>
                <c:pt idx="457">
                  <c:v>22322</c:v>
                </c:pt>
                <c:pt idx="458">
                  <c:v>22329</c:v>
                </c:pt>
                <c:pt idx="459">
                  <c:v>22347</c:v>
                </c:pt>
                <c:pt idx="460">
                  <c:v>22371</c:v>
                </c:pt>
                <c:pt idx="461">
                  <c:v>22371</c:v>
                </c:pt>
                <c:pt idx="462">
                  <c:v>22390</c:v>
                </c:pt>
                <c:pt idx="463">
                  <c:v>22402</c:v>
                </c:pt>
                <c:pt idx="464">
                  <c:v>22424</c:v>
                </c:pt>
                <c:pt idx="465">
                  <c:v>22445</c:v>
                </c:pt>
                <c:pt idx="466">
                  <c:v>22475</c:v>
                </c:pt>
                <c:pt idx="467">
                  <c:v>22490</c:v>
                </c:pt>
                <c:pt idx="468">
                  <c:v>22493</c:v>
                </c:pt>
                <c:pt idx="469">
                  <c:v>22503</c:v>
                </c:pt>
                <c:pt idx="470">
                  <c:v>22518</c:v>
                </c:pt>
                <c:pt idx="471">
                  <c:v>22539</c:v>
                </c:pt>
                <c:pt idx="472">
                  <c:v>22563</c:v>
                </c:pt>
                <c:pt idx="473">
                  <c:v>22584</c:v>
                </c:pt>
                <c:pt idx="474">
                  <c:v>22598</c:v>
                </c:pt>
                <c:pt idx="475">
                  <c:v>22612</c:v>
                </c:pt>
                <c:pt idx="476">
                  <c:v>22629</c:v>
                </c:pt>
                <c:pt idx="477">
                  <c:v>22636</c:v>
                </c:pt>
                <c:pt idx="478">
                  <c:v>22640</c:v>
                </c:pt>
                <c:pt idx="479">
                  <c:v>22650</c:v>
                </c:pt>
                <c:pt idx="480">
                  <c:v>22660</c:v>
                </c:pt>
                <c:pt idx="481">
                  <c:v>22683</c:v>
                </c:pt>
                <c:pt idx="482">
                  <c:v>22709</c:v>
                </c:pt>
                <c:pt idx="483">
                  <c:v>22732</c:v>
                </c:pt>
                <c:pt idx="484">
                  <c:v>22746</c:v>
                </c:pt>
                <c:pt idx="485">
                  <c:v>22763</c:v>
                </c:pt>
                <c:pt idx="486">
                  <c:v>22776</c:v>
                </c:pt>
                <c:pt idx="487">
                  <c:v>22813</c:v>
                </c:pt>
                <c:pt idx="488">
                  <c:v>22842</c:v>
                </c:pt>
                <c:pt idx="489">
                  <c:v>22876</c:v>
                </c:pt>
                <c:pt idx="490">
                  <c:v>22891</c:v>
                </c:pt>
                <c:pt idx="491">
                  <c:v>22902</c:v>
                </c:pt>
                <c:pt idx="492">
                  <c:v>22933</c:v>
                </c:pt>
                <c:pt idx="493">
                  <c:v>22937</c:v>
                </c:pt>
                <c:pt idx="494">
                  <c:v>22944</c:v>
                </c:pt>
                <c:pt idx="495">
                  <c:v>22959</c:v>
                </c:pt>
                <c:pt idx="496">
                  <c:v>22969</c:v>
                </c:pt>
                <c:pt idx="497">
                  <c:v>22982</c:v>
                </c:pt>
                <c:pt idx="498">
                  <c:v>23008</c:v>
                </c:pt>
                <c:pt idx="499">
                  <c:v>23032</c:v>
                </c:pt>
                <c:pt idx="500">
                  <c:v>23041</c:v>
                </c:pt>
                <c:pt idx="501">
                  <c:v>23067</c:v>
                </c:pt>
                <c:pt idx="502">
                  <c:v>23079</c:v>
                </c:pt>
                <c:pt idx="503">
                  <c:v>23092</c:v>
                </c:pt>
                <c:pt idx="504">
                  <c:v>23118</c:v>
                </c:pt>
                <c:pt idx="505">
                  <c:v>23156</c:v>
                </c:pt>
                <c:pt idx="506">
                  <c:v>23225</c:v>
                </c:pt>
                <c:pt idx="507">
                  <c:v>23273</c:v>
                </c:pt>
                <c:pt idx="508">
                  <c:v>23287</c:v>
                </c:pt>
                <c:pt idx="509">
                  <c:v>23297</c:v>
                </c:pt>
                <c:pt idx="510">
                  <c:v>23310</c:v>
                </c:pt>
                <c:pt idx="511">
                  <c:v>23324</c:v>
                </c:pt>
                <c:pt idx="512">
                  <c:v>23335</c:v>
                </c:pt>
                <c:pt idx="513">
                  <c:v>23351</c:v>
                </c:pt>
                <c:pt idx="514">
                  <c:v>23386</c:v>
                </c:pt>
                <c:pt idx="515">
                  <c:v>23433</c:v>
                </c:pt>
                <c:pt idx="516">
                  <c:v>23442</c:v>
                </c:pt>
                <c:pt idx="517">
                  <c:v>23449</c:v>
                </c:pt>
                <c:pt idx="518">
                  <c:v>23458</c:v>
                </c:pt>
                <c:pt idx="519">
                  <c:v>23479</c:v>
                </c:pt>
                <c:pt idx="520">
                  <c:v>23524</c:v>
                </c:pt>
                <c:pt idx="521">
                  <c:v>23558</c:v>
                </c:pt>
                <c:pt idx="522">
                  <c:v>23583</c:v>
                </c:pt>
                <c:pt idx="523">
                  <c:v>23595</c:v>
                </c:pt>
                <c:pt idx="524">
                  <c:v>23597</c:v>
                </c:pt>
                <c:pt idx="525">
                  <c:v>23624</c:v>
                </c:pt>
                <c:pt idx="526">
                  <c:v>23652</c:v>
                </c:pt>
                <c:pt idx="527">
                  <c:v>23665</c:v>
                </c:pt>
                <c:pt idx="528">
                  <c:v>23682</c:v>
                </c:pt>
                <c:pt idx="529">
                  <c:v>23714</c:v>
                </c:pt>
                <c:pt idx="530">
                  <c:v>23745</c:v>
                </c:pt>
                <c:pt idx="531">
                  <c:v>23772</c:v>
                </c:pt>
                <c:pt idx="532">
                  <c:v>23792</c:v>
                </c:pt>
                <c:pt idx="533">
                  <c:v>23807</c:v>
                </c:pt>
                <c:pt idx="534">
                  <c:v>23817</c:v>
                </c:pt>
                <c:pt idx="535">
                  <c:v>23813</c:v>
                </c:pt>
                <c:pt idx="536">
                  <c:v>23815</c:v>
                </c:pt>
                <c:pt idx="537">
                  <c:v>23834</c:v>
                </c:pt>
                <c:pt idx="538">
                  <c:v>23841</c:v>
                </c:pt>
                <c:pt idx="539">
                  <c:v>23843</c:v>
                </c:pt>
                <c:pt idx="540">
                  <c:v>23852</c:v>
                </c:pt>
                <c:pt idx="541">
                  <c:v>23866</c:v>
                </c:pt>
                <c:pt idx="542">
                  <c:v>23857</c:v>
                </c:pt>
                <c:pt idx="543">
                  <c:v>23853</c:v>
                </c:pt>
                <c:pt idx="544">
                  <c:v>23866</c:v>
                </c:pt>
                <c:pt idx="545">
                  <c:v>23867</c:v>
                </c:pt>
                <c:pt idx="546">
                  <c:v>23875</c:v>
                </c:pt>
                <c:pt idx="547">
                  <c:v>23892</c:v>
                </c:pt>
                <c:pt idx="548">
                  <c:v>23885</c:v>
                </c:pt>
                <c:pt idx="549">
                  <c:v>23878</c:v>
                </c:pt>
                <c:pt idx="550">
                  <c:v>23889</c:v>
                </c:pt>
                <c:pt idx="551">
                  <c:v>23899</c:v>
                </c:pt>
                <c:pt idx="552">
                  <c:v>23911</c:v>
                </c:pt>
                <c:pt idx="553">
                  <c:v>23929</c:v>
                </c:pt>
                <c:pt idx="554">
                  <c:v>23960</c:v>
                </c:pt>
                <c:pt idx="555">
                  <c:v>23979</c:v>
                </c:pt>
                <c:pt idx="556">
                  <c:v>24004</c:v>
                </c:pt>
                <c:pt idx="557">
                  <c:v>24025</c:v>
                </c:pt>
                <c:pt idx="558">
                  <c:v>24049</c:v>
                </c:pt>
                <c:pt idx="559">
                  <c:v>24071</c:v>
                </c:pt>
                <c:pt idx="560">
                  <c:v>24093</c:v>
                </c:pt>
                <c:pt idx="561">
                  <c:v>24116</c:v>
                </c:pt>
                <c:pt idx="562">
                  <c:v>24140</c:v>
                </c:pt>
                <c:pt idx="563">
                  <c:v>24170</c:v>
                </c:pt>
                <c:pt idx="564">
                  <c:v>24173</c:v>
                </c:pt>
                <c:pt idx="565">
                  <c:v>24208</c:v>
                </c:pt>
                <c:pt idx="566">
                  <c:v>24221</c:v>
                </c:pt>
                <c:pt idx="567">
                  <c:v>24238</c:v>
                </c:pt>
                <c:pt idx="568">
                  <c:v>24242</c:v>
                </c:pt>
                <c:pt idx="569">
                  <c:v>24259</c:v>
                </c:pt>
                <c:pt idx="570">
                  <c:v>24287</c:v>
                </c:pt>
                <c:pt idx="571">
                  <c:v>24316</c:v>
                </c:pt>
                <c:pt idx="572">
                  <c:v>24349</c:v>
                </c:pt>
                <c:pt idx="573">
                  <c:v>24361</c:v>
                </c:pt>
                <c:pt idx="574">
                  <c:v>24380</c:v>
                </c:pt>
                <c:pt idx="575">
                  <c:v>24394</c:v>
                </c:pt>
                <c:pt idx="576">
                  <c:v>24424</c:v>
                </c:pt>
                <c:pt idx="577">
                  <c:v>24468</c:v>
                </c:pt>
                <c:pt idx="578">
                  <c:v>24488</c:v>
                </c:pt>
                <c:pt idx="579">
                  <c:v>24529</c:v>
                </c:pt>
                <c:pt idx="580">
                  <c:v>24572</c:v>
                </c:pt>
                <c:pt idx="581">
                  <c:v>24623</c:v>
                </c:pt>
                <c:pt idx="582">
                  <c:v>24668</c:v>
                </c:pt>
                <c:pt idx="583">
                  <c:v>24699</c:v>
                </c:pt>
                <c:pt idx="584">
                  <c:v>24716</c:v>
                </c:pt>
                <c:pt idx="585">
                  <c:v>24758</c:v>
                </c:pt>
                <c:pt idx="586">
                  <c:v>24783</c:v>
                </c:pt>
                <c:pt idx="587">
                  <c:v>24834</c:v>
                </c:pt>
                <c:pt idx="588">
                  <c:v>24868</c:v>
                </c:pt>
                <c:pt idx="589">
                  <c:v>24911</c:v>
                </c:pt>
                <c:pt idx="590">
                  <c:v>24928</c:v>
                </c:pt>
                <c:pt idx="591">
                  <c:v>24953</c:v>
                </c:pt>
                <c:pt idx="592">
                  <c:v>24966</c:v>
                </c:pt>
                <c:pt idx="593">
                  <c:v>24990</c:v>
                </c:pt>
                <c:pt idx="594">
                  <c:v>25042</c:v>
                </c:pt>
                <c:pt idx="595">
                  <c:v>25062</c:v>
                </c:pt>
                <c:pt idx="596">
                  <c:v>25063</c:v>
                </c:pt>
                <c:pt idx="597">
                  <c:v>25075</c:v>
                </c:pt>
                <c:pt idx="598">
                  <c:v>25063</c:v>
                </c:pt>
                <c:pt idx="599">
                  <c:v>25076</c:v>
                </c:pt>
                <c:pt idx="600">
                  <c:v>25096</c:v>
                </c:pt>
                <c:pt idx="601">
                  <c:v>25104</c:v>
                </c:pt>
                <c:pt idx="602">
                  <c:v>25104</c:v>
                </c:pt>
                <c:pt idx="603">
                  <c:v>25114</c:v>
                </c:pt>
                <c:pt idx="604">
                  <c:v>25149</c:v>
                </c:pt>
                <c:pt idx="605">
                  <c:v>25154</c:v>
                </c:pt>
                <c:pt idx="606">
                  <c:v>25180</c:v>
                </c:pt>
                <c:pt idx="607">
                  <c:v>25184</c:v>
                </c:pt>
                <c:pt idx="608">
                  <c:v>25203</c:v>
                </c:pt>
                <c:pt idx="609">
                  <c:v>25218</c:v>
                </c:pt>
                <c:pt idx="610">
                  <c:v>25232</c:v>
                </c:pt>
                <c:pt idx="611">
                  <c:v>25249</c:v>
                </c:pt>
                <c:pt idx="612">
                  <c:v>25285</c:v>
                </c:pt>
                <c:pt idx="613">
                  <c:v>25298</c:v>
                </c:pt>
                <c:pt idx="614">
                  <c:v>25332</c:v>
                </c:pt>
                <c:pt idx="615">
                  <c:v>25341</c:v>
                </c:pt>
                <c:pt idx="616">
                  <c:v>25345</c:v>
                </c:pt>
                <c:pt idx="617">
                  <c:v>25356</c:v>
                </c:pt>
                <c:pt idx="618">
                  <c:v>25357</c:v>
                </c:pt>
                <c:pt idx="619">
                  <c:v>25366</c:v>
                </c:pt>
                <c:pt idx="620">
                  <c:v>25407</c:v>
                </c:pt>
                <c:pt idx="621">
                  <c:v>25422</c:v>
                </c:pt>
                <c:pt idx="622">
                  <c:v>25437</c:v>
                </c:pt>
                <c:pt idx="623">
                  <c:v>25500</c:v>
                </c:pt>
                <c:pt idx="624">
                  <c:v>25526</c:v>
                </c:pt>
                <c:pt idx="625">
                  <c:v>25529</c:v>
                </c:pt>
                <c:pt idx="626">
                  <c:v>25544</c:v>
                </c:pt>
                <c:pt idx="627">
                  <c:v>25549</c:v>
                </c:pt>
                <c:pt idx="628">
                  <c:v>25571</c:v>
                </c:pt>
                <c:pt idx="629">
                  <c:v>25596</c:v>
                </c:pt>
                <c:pt idx="630">
                  <c:v>25609</c:v>
                </c:pt>
                <c:pt idx="631">
                  <c:v>25637</c:v>
                </c:pt>
                <c:pt idx="632">
                  <c:v>25667</c:v>
                </c:pt>
                <c:pt idx="633">
                  <c:v>25664</c:v>
                </c:pt>
                <c:pt idx="634">
                  <c:v>25702</c:v>
                </c:pt>
                <c:pt idx="635">
                  <c:v>25730</c:v>
                </c:pt>
                <c:pt idx="636">
                  <c:v>25755</c:v>
                </c:pt>
                <c:pt idx="637">
                  <c:v>25771</c:v>
                </c:pt>
                <c:pt idx="638">
                  <c:v>25801</c:v>
                </c:pt>
                <c:pt idx="639">
                  <c:v>25807</c:v>
                </c:pt>
                <c:pt idx="640">
                  <c:v>25832</c:v>
                </c:pt>
                <c:pt idx="641">
                  <c:v>25857</c:v>
                </c:pt>
                <c:pt idx="642">
                  <c:v>25885</c:v>
                </c:pt>
                <c:pt idx="643">
                  <c:v>25891</c:v>
                </c:pt>
                <c:pt idx="644">
                  <c:v>25916</c:v>
                </c:pt>
                <c:pt idx="645">
                  <c:v>25932</c:v>
                </c:pt>
                <c:pt idx="646">
                  <c:v>25941</c:v>
                </c:pt>
                <c:pt idx="647">
                  <c:v>25938</c:v>
                </c:pt>
                <c:pt idx="648">
                  <c:v>25960</c:v>
                </c:pt>
                <c:pt idx="649">
                  <c:v>25975</c:v>
                </c:pt>
                <c:pt idx="650">
                  <c:v>25980</c:v>
                </c:pt>
                <c:pt idx="651">
                  <c:v>26001</c:v>
                </c:pt>
                <c:pt idx="652">
                  <c:v>26031</c:v>
                </c:pt>
                <c:pt idx="653">
                  <c:v>26050</c:v>
                </c:pt>
                <c:pt idx="654">
                  <c:v>26058</c:v>
                </c:pt>
                <c:pt idx="655">
                  <c:v>26061</c:v>
                </c:pt>
                <c:pt idx="656">
                  <c:v>26091</c:v>
                </c:pt>
                <c:pt idx="657">
                  <c:v>26123</c:v>
                </c:pt>
                <c:pt idx="658">
                  <c:v>26136</c:v>
                </c:pt>
                <c:pt idx="659">
                  <c:v>26165</c:v>
                </c:pt>
                <c:pt idx="660">
                  <c:v>26194</c:v>
                </c:pt>
                <c:pt idx="661">
                  <c:v>26217</c:v>
                </c:pt>
                <c:pt idx="662">
                  <c:v>26234</c:v>
                </c:pt>
                <c:pt idx="663">
                  <c:v>26232</c:v>
                </c:pt>
                <c:pt idx="664">
                  <c:v>26233</c:v>
                </c:pt>
                <c:pt idx="665">
                  <c:v>26261</c:v>
                </c:pt>
                <c:pt idx="666">
                  <c:v>26273</c:v>
                </c:pt>
                <c:pt idx="667">
                  <c:v>26278</c:v>
                </c:pt>
                <c:pt idx="668">
                  <c:v>26299</c:v>
                </c:pt>
                <c:pt idx="669">
                  <c:v>26325</c:v>
                </c:pt>
                <c:pt idx="670">
                  <c:v>26364</c:v>
                </c:pt>
                <c:pt idx="671">
                  <c:v>26393</c:v>
                </c:pt>
                <c:pt idx="672">
                  <c:v>26422</c:v>
                </c:pt>
                <c:pt idx="673">
                  <c:v>26475</c:v>
                </c:pt>
                <c:pt idx="674">
                  <c:v>26495</c:v>
                </c:pt>
                <c:pt idx="675">
                  <c:v>26511</c:v>
                </c:pt>
                <c:pt idx="676">
                  <c:v>26546</c:v>
                </c:pt>
                <c:pt idx="677">
                  <c:v>26589</c:v>
                </c:pt>
                <c:pt idx="678">
                  <c:v>26601</c:v>
                </c:pt>
                <c:pt idx="679">
                  <c:v>26636</c:v>
                </c:pt>
                <c:pt idx="680">
                  <c:v>26648</c:v>
                </c:pt>
                <c:pt idx="681">
                  <c:v>26660</c:v>
                </c:pt>
                <c:pt idx="682">
                  <c:v>26683</c:v>
                </c:pt>
                <c:pt idx="683">
                  <c:v>26691</c:v>
                </c:pt>
                <c:pt idx="684">
                  <c:v>26697</c:v>
                </c:pt>
                <c:pt idx="685">
                  <c:v>26697</c:v>
                </c:pt>
                <c:pt idx="686">
                  <c:v>26749</c:v>
                </c:pt>
                <c:pt idx="687">
                  <c:v>26774</c:v>
                </c:pt>
                <c:pt idx="688">
                  <c:v>26786</c:v>
                </c:pt>
                <c:pt idx="689">
                  <c:v>26793</c:v>
                </c:pt>
                <c:pt idx="690">
                  <c:v>26790</c:v>
                </c:pt>
                <c:pt idx="691">
                  <c:v>26813</c:v>
                </c:pt>
                <c:pt idx="692">
                  <c:v>26829</c:v>
                </c:pt>
                <c:pt idx="693">
                  <c:v>26827</c:v>
                </c:pt>
                <c:pt idx="694">
                  <c:v>26844</c:v>
                </c:pt>
                <c:pt idx="695">
                  <c:v>26845</c:v>
                </c:pt>
                <c:pt idx="696">
                  <c:v>26852</c:v>
                </c:pt>
                <c:pt idx="697">
                  <c:v>26852</c:v>
                </c:pt>
                <c:pt idx="698">
                  <c:v>26853</c:v>
                </c:pt>
                <c:pt idx="699">
                  <c:v>26862</c:v>
                </c:pt>
                <c:pt idx="700">
                  <c:v>26881</c:v>
                </c:pt>
                <c:pt idx="701">
                  <c:v>26897</c:v>
                </c:pt>
                <c:pt idx="702">
                  <c:v>26915</c:v>
                </c:pt>
                <c:pt idx="703">
                  <c:v>26933</c:v>
                </c:pt>
                <c:pt idx="704">
                  <c:v>26930</c:v>
                </c:pt>
                <c:pt idx="705">
                  <c:v>26960</c:v>
                </c:pt>
                <c:pt idx="706">
                  <c:v>26960</c:v>
                </c:pt>
                <c:pt idx="707">
                  <c:v>26986</c:v>
                </c:pt>
                <c:pt idx="708">
                  <c:v>27003</c:v>
                </c:pt>
                <c:pt idx="709">
                  <c:v>27021</c:v>
                </c:pt>
                <c:pt idx="710">
                  <c:v>27031</c:v>
                </c:pt>
                <c:pt idx="711">
                  <c:v>27065</c:v>
                </c:pt>
                <c:pt idx="712">
                  <c:v>27076</c:v>
                </c:pt>
                <c:pt idx="713">
                  <c:v>27079</c:v>
                </c:pt>
                <c:pt idx="714">
                  <c:v>27102</c:v>
                </c:pt>
                <c:pt idx="715">
                  <c:v>27118</c:v>
                </c:pt>
                <c:pt idx="716">
                  <c:v>27119</c:v>
                </c:pt>
                <c:pt idx="717">
                  <c:v>27134</c:v>
                </c:pt>
                <c:pt idx="718">
                  <c:v>27142</c:v>
                </c:pt>
                <c:pt idx="719">
                  <c:v>27158</c:v>
                </c:pt>
                <c:pt idx="720">
                  <c:v>27185</c:v>
                </c:pt>
                <c:pt idx="721">
                  <c:v>27208</c:v>
                </c:pt>
                <c:pt idx="722">
                  <c:v>27226</c:v>
                </c:pt>
                <c:pt idx="723">
                  <c:v>27245</c:v>
                </c:pt>
                <c:pt idx="724">
                  <c:v>27254</c:v>
                </c:pt>
                <c:pt idx="725">
                  <c:v>27264</c:v>
                </c:pt>
                <c:pt idx="726">
                  <c:v>27264</c:v>
                </c:pt>
                <c:pt idx="727">
                  <c:v>27288</c:v>
                </c:pt>
                <c:pt idx="728">
                  <c:v>27289</c:v>
                </c:pt>
                <c:pt idx="729">
                  <c:v>27310</c:v>
                </c:pt>
                <c:pt idx="730">
                  <c:v>27312</c:v>
                </c:pt>
                <c:pt idx="731">
                  <c:v>27323</c:v>
                </c:pt>
                <c:pt idx="732">
                  <c:v>27332</c:v>
                </c:pt>
                <c:pt idx="733">
                  <c:v>27343</c:v>
                </c:pt>
                <c:pt idx="734">
                  <c:v>27353</c:v>
                </c:pt>
                <c:pt idx="735">
                  <c:v>27362</c:v>
                </c:pt>
                <c:pt idx="736">
                  <c:v>27364</c:v>
                </c:pt>
                <c:pt idx="737">
                  <c:v>27378</c:v>
                </c:pt>
                <c:pt idx="738">
                  <c:v>27409</c:v>
                </c:pt>
                <c:pt idx="739">
                  <c:v>27416</c:v>
                </c:pt>
                <c:pt idx="740">
                  <c:v>27436</c:v>
                </c:pt>
                <c:pt idx="741">
                  <c:v>27459</c:v>
                </c:pt>
                <c:pt idx="742">
                  <c:v>27474</c:v>
                </c:pt>
                <c:pt idx="743">
                  <c:v>27487</c:v>
                </c:pt>
                <c:pt idx="744">
                  <c:v>27510</c:v>
                </c:pt>
                <c:pt idx="745">
                  <c:v>27535</c:v>
                </c:pt>
                <c:pt idx="746">
                  <c:v>27556</c:v>
                </c:pt>
                <c:pt idx="747">
                  <c:v>27569</c:v>
                </c:pt>
                <c:pt idx="748">
                  <c:v>27598</c:v>
                </c:pt>
                <c:pt idx="749">
                  <c:v>27613</c:v>
                </c:pt>
                <c:pt idx="750">
                  <c:v>27609</c:v>
                </c:pt>
                <c:pt idx="751">
                  <c:v>27608</c:v>
                </c:pt>
                <c:pt idx="752">
                  <c:v>27615</c:v>
                </c:pt>
                <c:pt idx="753">
                  <c:v>27628</c:v>
                </c:pt>
                <c:pt idx="754">
                  <c:v>27638</c:v>
                </c:pt>
                <c:pt idx="755">
                  <c:v>27641</c:v>
                </c:pt>
                <c:pt idx="756">
                  <c:v>27650</c:v>
                </c:pt>
                <c:pt idx="757">
                  <c:v>27661</c:v>
                </c:pt>
                <c:pt idx="758">
                  <c:v>27671</c:v>
                </c:pt>
                <c:pt idx="759">
                  <c:v>27665</c:v>
                </c:pt>
                <c:pt idx="760">
                  <c:v>27656</c:v>
                </c:pt>
                <c:pt idx="761">
                  <c:v>27665</c:v>
                </c:pt>
                <c:pt idx="762">
                  <c:v>27679</c:v>
                </c:pt>
                <c:pt idx="763">
                  <c:v>27699</c:v>
                </c:pt>
                <c:pt idx="764">
                  <c:v>27727</c:v>
                </c:pt>
                <c:pt idx="765">
                  <c:v>27739</c:v>
                </c:pt>
                <c:pt idx="766">
                  <c:v>27755</c:v>
                </c:pt>
                <c:pt idx="767">
                  <c:v>27762</c:v>
                </c:pt>
                <c:pt idx="768">
                  <c:v>27781</c:v>
                </c:pt>
                <c:pt idx="770">
                  <c:v>27825</c:v>
                </c:pt>
                <c:pt idx="771">
                  <c:v>27820</c:v>
                </c:pt>
                <c:pt idx="772">
                  <c:v>27840</c:v>
                </c:pt>
                <c:pt idx="773">
                  <c:v>27854</c:v>
                </c:pt>
                <c:pt idx="774">
                  <c:v>27858</c:v>
                </c:pt>
                <c:pt idx="775">
                  <c:v>27868</c:v>
                </c:pt>
                <c:pt idx="776">
                  <c:v>27881</c:v>
                </c:pt>
                <c:pt idx="777">
                  <c:v>27916</c:v>
                </c:pt>
                <c:pt idx="778">
                  <c:v>27937</c:v>
                </c:pt>
                <c:pt idx="779">
                  <c:v>27962</c:v>
                </c:pt>
                <c:pt idx="780">
                  <c:v>27987</c:v>
                </c:pt>
                <c:pt idx="781">
                  <c:v>27995</c:v>
                </c:pt>
                <c:pt idx="782">
                  <c:v>28005</c:v>
                </c:pt>
                <c:pt idx="783">
                  <c:v>27997</c:v>
                </c:pt>
                <c:pt idx="784">
                  <c:v>28007</c:v>
                </c:pt>
                <c:pt idx="785">
                  <c:v>28002</c:v>
                </c:pt>
                <c:pt idx="786">
                  <c:v>28009</c:v>
                </c:pt>
                <c:pt idx="787">
                  <c:v>28001</c:v>
                </c:pt>
                <c:pt idx="788">
                  <c:v>28017</c:v>
                </c:pt>
                <c:pt idx="789">
                  <c:v>28008</c:v>
                </c:pt>
                <c:pt idx="790">
                  <c:v>28001</c:v>
                </c:pt>
                <c:pt idx="791">
                  <c:v>28001</c:v>
                </c:pt>
                <c:pt idx="792">
                  <c:v>27998</c:v>
                </c:pt>
                <c:pt idx="793">
                  <c:v>28009</c:v>
                </c:pt>
                <c:pt idx="794">
                  <c:v>28012</c:v>
                </c:pt>
                <c:pt idx="795">
                  <c:v>28066</c:v>
                </c:pt>
                <c:pt idx="796">
                  <c:v>28083</c:v>
                </c:pt>
                <c:pt idx="797">
                  <c:v>28100</c:v>
                </c:pt>
                <c:pt idx="798">
                  <c:v>28100</c:v>
                </c:pt>
                <c:pt idx="799">
                  <c:v>28110</c:v>
                </c:pt>
                <c:pt idx="800">
                  <c:v>28113</c:v>
                </c:pt>
                <c:pt idx="801">
                  <c:v>28117</c:v>
                </c:pt>
                <c:pt idx="802">
                  <c:v>28115</c:v>
                </c:pt>
                <c:pt idx="803">
                  <c:v>28101</c:v>
                </c:pt>
                <c:pt idx="804">
                  <c:v>28097</c:v>
                </c:pt>
                <c:pt idx="805">
                  <c:v>28098</c:v>
                </c:pt>
                <c:pt idx="806">
                  <c:v>28103</c:v>
                </c:pt>
                <c:pt idx="807">
                  <c:v>28126</c:v>
                </c:pt>
                <c:pt idx="808">
                  <c:v>28137</c:v>
                </c:pt>
                <c:pt idx="809">
                  <c:v>28147</c:v>
                </c:pt>
                <c:pt idx="810">
                  <c:v>28150</c:v>
                </c:pt>
                <c:pt idx="811">
                  <c:v>28132</c:v>
                </c:pt>
                <c:pt idx="812">
                  <c:v>28159</c:v>
                </c:pt>
                <c:pt idx="813">
                  <c:v>28181</c:v>
                </c:pt>
                <c:pt idx="814">
                  <c:v>28183</c:v>
                </c:pt>
                <c:pt idx="815">
                  <c:v>28177</c:v>
                </c:pt>
                <c:pt idx="816">
                  <c:v>28197</c:v>
                </c:pt>
                <c:pt idx="817">
                  <c:v>28194</c:v>
                </c:pt>
                <c:pt idx="818">
                  <c:v>28201</c:v>
                </c:pt>
                <c:pt idx="819">
                  <c:v>28207</c:v>
                </c:pt>
                <c:pt idx="820">
                  <c:v>28231</c:v>
                </c:pt>
                <c:pt idx="821">
                  <c:v>28239</c:v>
                </c:pt>
                <c:pt idx="822">
                  <c:v>28237</c:v>
                </c:pt>
                <c:pt idx="823">
                  <c:v>28261</c:v>
                </c:pt>
                <c:pt idx="824">
                  <c:v>28272</c:v>
                </c:pt>
                <c:pt idx="825">
                  <c:v>28274</c:v>
                </c:pt>
                <c:pt idx="826">
                  <c:v>28287</c:v>
                </c:pt>
                <c:pt idx="827">
                  <c:v>28284</c:v>
                </c:pt>
                <c:pt idx="828">
                  <c:v>28291</c:v>
                </c:pt>
                <c:pt idx="829">
                  <c:v>28286</c:v>
                </c:pt>
                <c:pt idx="830">
                  <c:v>28279</c:v>
                </c:pt>
                <c:pt idx="831">
                  <c:v>28287</c:v>
                </c:pt>
                <c:pt idx="832">
                  <c:v>28329</c:v>
                </c:pt>
                <c:pt idx="833">
                  <c:v>28349</c:v>
                </c:pt>
                <c:pt idx="834">
                  <c:v>28356</c:v>
                </c:pt>
                <c:pt idx="835">
                  <c:v>28349</c:v>
                </c:pt>
                <c:pt idx="836">
                  <c:v>28342</c:v>
                </c:pt>
                <c:pt idx="837">
                  <c:v>28362</c:v>
                </c:pt>
                <c:pt idx="838">
                  <c:v>28393</c:v>
                </c:pt>
                <c:pt idx="839">
                  <c:v>28404</c:v>
                </c:pt>
                <c:pt idx="840">
                  <c:v>28424</c:v>
                </c:pt>
                <c:pt idx="841">
                  <c:v>28443</c:v>
                </c:pt>
                <c:pt idx="842">
                  <c:v>28465</c:v>
                </c:pt>
                <c:pt idx="843">
                  <c:v>28478</c:v>
                </c:pt>
                <c:pt idx="844">
                  <c:v>28493</c:v>
                </c:pt>
                <c:pt idx="845">
                  <c:v>28498</c:v>
                </c:pt>
                <c:pt idx="846">
                  <c:v>28503</c:v>
                </c:pt>
                <c:pt idx="847">
                  <c:v>28527</c:v>
                </c:pt>
                <c:pt idx="848">
                  <c:v>28532</c:v>
                </c:pt>
                <c:pt idx="849">
                  <c:v>28541</c:v>
                </c:pt>
                <c:pt idx="850">
                  <c:v>28557</c:v>
                </c:pt>
                <c:pt idx="851">
                  <c:v>28562</c:v>
                </c:pt>
                <c:pt idx="852">
                  <c:v>28567</c:v>
                </c:pt>
                <c:pt idx="853">
                  <c:v>28579</c:v>
                </c:pt>
                <c:pt idx="854">
                  <c:v>28590</c:v>
                </c:pt>
                <c:pt idx="855">
                  <c:v>28614</c:v>
                </c:pt>
                <c:pt idx="856">
                  <c:v>28628</c:v>
                </c:pt>
                <c:pt idx="857">
                  <c:v>28639</c:v>
                </c:pt>
                <c:pt idx="858">
                  <c:v>28629</c:v>
                </c:pt>
                <c:pt idx="859">
                  <c:v>28638</c:v>
                </c:pt>
                <c:pt idx="860">
                  <c:v>28659</c:v>
                </c:pt>
                <c:pt idx="861">
                  <c:v>28668</c:v>
                </c:pt>
                <c:pt idx="862">
                  <c:v>28696</c:v>
                </c:pt>
                <c:pt idx="863">
                  <c:v>28708</c:v>
                </c:pt>
                <c:pt idx="864">
                  <c:v>28707</c:v>
                </c:pt>
                <c:pt idx="865">
                  <c:v>28724</c:v>
                </c:pt>
                <c:pt idx="866">
                  <c:v>28721</c:v>
                </c:pt>
                <c:pt idx="867">
                  <c:v>28732</c:v>
                </c:pt>
                <c:pt idx="868">
                  <c:v>28734</c:v>
                </c:pt>
                <c:pt idx="869">
                  <c:v>28734</c:v>
                </c:pt>
                <c:pt idx="870">
                  <c:v>28750</c:v>
                </c:pt>
                <c:pt idx="871">
                  <c:v>28779</c:v>
                </c:pt>
                <c:pt idx="872">
                  <c:v>28810</c:v>
                </c:pt>
                <c:pt idx="873">
                  <c:v>28830</c:v>
                </c:pt>
                <c:pt idx="874">
                  <c:v>28849</c:v>
                </c:pt>
                <c:pt idx="875">
                  <c:v>28849</c:v>
                </c:pt>
                <c:pt idx="876">
                  <c:v>28850</c:v>
                </c:pt>
                <c:pt idx="877">
                  <c:v>28850</c:v>
                </c:pt>
                <c:pt idx="878">
                  <c:v>28849</c:v>
                </c:pt>
                <c:pt idx="879">
                  <c:v>28858</c:v>
                </c:pt>
                <c:pt idx="880">
                  <c:v>28864</c:v>
                </c:pt>
                <c:pt idx="881">
                  <c:v>28873</c:v>
                </c:pt>
                <c:pt idx="882">
                  <c:v>28873</c:v>
                </c:pt>
                <c:pt idx="883">
                  <c:v>28869</c:v>
                </c:pt>
                <c:pt idx="884">
                  <c:v>28879</c:v>
                </c:pt>
                <c:pt idx="885">
                  <c:v>28886</c:v>
                </c:pt>
                <c:pt idx="886">
                  <c:v>28890</c:v>
                </c:pt>
                <c:pt idx="887">
                  <c:v>28884</c:v>
                </c:pt>
                <c:pt idx="888">
                  <c:v>28911</c:v>
                </c:pt>
                <c:pt idx="889">
                  <c:v>28921</c:v>
                </c:pt>
                <c:pt idx="890">
                  <c:v>28944</c:v>
                </c:pt>
                <c:pt idx="891">
                  <c:v>28955</c:v>
                </c:pt>
                <c:pt idx="892">
                  <c:v>28959</c:v>
                </c:pt>
                <c:pt idx="893">
                  <c:v>28979</c:v>
                </c:pt>
                <c:pt idx="894">
                  <c:v>29020</c:v>
                </c:pt>
                <c:pt idx="895">
                  <c:v>29028</c:v>
                </c:pt>
                <c:pt idx="896">
                  <c:v>29045</c:v>
                </c:pt>
                <c:pt idx="897">
                  <c:v>29061</c:v>
                </c:pt>
                <c:pt idx="898">
                  <c:v>29074</c:v>
                </c:pt>
                <c:pt idx="899">
                  <c:v>29082</c:v>
                </c:pt>
                <c:pt idx="900">
                  <c:v>29095</c:v>
                </c:pt>
                <c:pt idx="901">
                  <c:v>29099</c:v>
                </c:pt>
                <c:pt idx="902">
                  <c:v>29100</c:v>
                </c:pt>
                <c:pt idx="903">
                  <c:v>29101</c:v>
                </c:pt>
                <c:pt idx="904">
                  <c:v>29103</c:v>
                </c:pt>
                <c:pt idx="905">
                  <c:v>29102</c:v>
                </c:pt>
                <c:pt idx="906">
                  <c:v>29124</c:v>
                </c:pt>
                <c:pt idx="907">
                  <c:v>29124</c:v>
                </c:pt>
                <c:pt idx="908">
                  <c:v>29135</c:v>
                </c:pt>
                <c:pt idx="909">
                  <c:v>29133</c:v>
                </c:pt>
                <c:pt idx="910">
                  <c:v>29144</c:v>
                </c:pt>
                <c:pt idx="911">
                  <c:v>29149</c:v>
                </c:pt>
                <c:pt idx="912">
                  <c:v>29189</c:v>
                </c:pt>
                <c:pt idx="913">
                  <c:v>29219</c:v>
                </c:pt>
                <c:pt idx="914">
                  <c:v>29230</c:v>
                </c:pt>
                <c:pt idx="915">
                  <c:v>29233</c:v>
                </c:pt>
                <c:pt idx="916">
                  <c:v>29249</c:v>
                </c:pt>
                <c:pt idx="917">
                  <c:v>29248</c:v>
                </c:pt>
                <c:pt idx="918">
                  <c:v>29257</c:v>
                </c:pt>
                <c:pt idx="919">
                  <c:v>29254</c:v>
                </c:pt>
                <c:pt idx="920">
                  <c:v>29267</c:v>
                </c:pt>
                <c:pt idx="921">
                  <c:v>29283</c:v>
                </c:pt>
                <c:pt idx="922">
                  <c:v>29290</c:v>
                </c:pt>
                <c:pt idx="923">
                  <c:v>29300</c:v>
                </c:pt>
                <c:pt idx="924">
                  <c:v>29306</c:v>
                </c:pt>
                <c:pt idx="925">
                  <c:v>29305</c:v>
                </c:pt>
                <c:pt idx="926">
                  <c:v>29320</c:v>
                </c:pt>
                <c:pt idx="927">
                  <c:v>29334</c:v>
                </c:pt>
                <c:pt idx="928">
                  <c:v>29340</c:v>
                </c:pt>
                <c:pt idx="929">
                  <c:v>29347</c:v>
                </c:pt>
                <c:pt idx="930">
                  <c:v>29346</c:v>
                </c:pt>
                <c:pt idx="931">
                  <c:v>29347</c:v>
                </c:pt>
                <c:pt idx="932">
                  <c:v>29361</c:v>
                </c:pt>
                <c:pt idx="933">
                  <c:v>29367</c:v>
                </c:pt>
                <c:pt idx="934">
                  <c:v>29365</c:v>
                </c:pt>
                <c:pt idx="935">
                  <c:v>29373</c:v>
                </c:pt>
                <c:pt idx="936">
                  <c:v>29383</c:v>
                </c:pt>
                <c:pt idx="937">
                  <c:v>29397</c:v>
                </c:pt>
                <c:pt idx="938">
                  <c:v>29401</c:v>
                </c:pt>
                <c:pt idx="939">
                  <c:v>29400</c:v>
                </c:pt>
                <c:pt idx="940">
                  <c:v>29400</c:v>
                </c:pt>
                <c:pt idx="941">
                  <c:v>29407</c:v>
                </c:pt>
                <c:pt idx="942">
                  <c:v>29409</c:v>
                </c:pt>
                <c:pt idx="943">
                  <c:v>29407</c:v>
                </c:pt>
                <c:pt idx="944">
                  <c:v>29415</c:v>
                </c:pt>
                <c:pt idx="945">
                  <c:v>29419</c:v>
                </c:pt>
                <c:pt idx="946">
                  <c:v>29418</c:v>
                </c:pt>
                <c:pt idx="947">
                  <c:v>29424</c:v>
                </c:pt>
                <c:pt idx="948">
                  <c:v>29438</c:v>
                </c:pt>
                <c:pt idx="949">
                  <c:v>29438</c:v>
                </c:pt>
                <c:pt idx="950">
                  <c:v>29448</c:v>
                </c:pt>
                <c:pt idx="951">
                  <c:v>29446</c:v>
                </c:pt>
                <c:pt idx="952">
                  <c:v>29457</c:v>
                </c:pt>
                <c:pt idx="953">
                  <c:v>29463</c:v>
                </c:pt>
                <c:pt idx="954">
                  <c:v>29462</c:v>
                </c:pt>
                <c:pt idx="955">
                  <c:v>29459</c:v>
                </c:pt>
                <c:pt idx="956">
                  <c:v>29457</c:v>
                </c:pt>
                <c:pt idx="957">
                  <c:v>29455</c:v>
                </c:pt>
                <c:pt idx="958">
                  <c:v>29451</c:v>
                </c:pt>
                <c:pt idx="959">
                  <c:v>29454</c:v>
                </c:pt>
                <c:pt idx="960">
                  <c:v>29458</c:v>
                </c:pt>
                <c:pt idx="961">
                  <c:v>29466</c:v>
                </c:pt>
                <c:pt idx="962">
                  <c:v>29476</c:v>
                </c:pt>
                <c:pt idx="963">
                  <c:v>29492</c:v>
                </c:pt>
                <c:pt idx="964">
                  <c:v>29496</c:v>
                </c:pt>
                <c:pt idx="965">
                  <c:v>29509</c:v>
                </c:pt>
                <c:pt idx="966">
                  <c:v>29508</c:v>
                </c:pt>
                <c:pt idx="967">
                  <c:v>29509</c:v>
                </c:pt>
                <c:pt idx="968">
                  <c:v>29526</c:v>
                </c:pt>
                <c:pt idx="969">
                  <c:v>29537</c:v>
                </c:pt>
                <c:pt idx="970">
                  <c:v>29553</c:v>
                </c:pt>
                <c:pt idx="971">
                  <c:v>29575</c:v>
                </c:pt>
                <c:pt idx="972">
                  <c:v>29615</c:v>
                </c:pt>
                <c:pt idx="973">
                  <c:v>29650</c:v>
                </c:pt>
                <c:pt idx="974">
                  <c:v>29664</c:v>
                </c:pt>
                <c:pt idx="975">
                  <c:v>29683</c:v>
                </c:pt>
                <c:pt idx="976">
                  <c:v>29705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2C-4371-B5FC-61BE05F98C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srfmeteo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Sheet1!$F$2:$F$978</c:f>
              <c:numCache>
                <c:formatCode>General</c:formatCode>
                <c:ptCount val="977"/>
                <c:pt idx="0">
                  <c:v>18323</c:v>
                </c:pt>
                <c:pt idx="1">
                  <c:v>18384</c:v>
                </c:pt>
                <c:pt idx="2">
                  <c:v>18445</c:v>
                </c:pt>
                <c:pt idx="3">
                  <c:v>18508</c:v>
                </c:pt>
                <c:pt idx="4">
                  <c:v>18626</c:v>
                </c:pt>
                <c:pt idx="5">
                  <c:v>18711</c:v>
                </c:pt>
                <c:pt idx="6">
                  <c:v>18797</c:v>
                </c:pt>
                <c:pt idx="7">
                  <c:v>18861</c:v>
                </c:pt>
                <c:pt idx="8">
                  <c:v>18959</c:v>
                </c:pt>
                <c:pt idx="9">
                  <c:v>19029</c:v>
                </c:pt>
                <c:pt idx="10">
                  <c:v>19111</c:v>
                </c:pt>
                <c:pt idx="11">
                  <c:v>19182</c:v>
                </c:pt>
                <c:pt idx="12">
                  <c:v>19237</c:v>
                </c:pt>
                <c:pt idx="13">
                  <c:v>19301</c:v>
                </c:pt>
                <c:pt idx="14">
                  <c:v>19364</c:v>
                </c:pt>
                <c:pt idx="15">
                  <c:v>19422</c:v>
                </c:pt>
                <c:pt idx="16">
                  <c:v>19467</c:v>
                </c:pt>
                <c:pt idx="17">
                  <c:v>19544</c:v>
                </c:pt>
                <c:pt idx="18">
                  <c:v>19599</c:v>
                </c:pt>
                <c:pt idx="19">
                  <c:v>19630</c:v>
                </c:pt>
                <c:pt idx="20">
                  <c:v>19693</c:v>
                </c:pt>
                <c:pt idx="21">
                  <c:v>19752</c:v>
                </c:pt>
                <c:pt idx="22">
                  <c:v>19789</c:v>
                </c:pt>
                <c:pt idx="23">
                  <c:v>19839</c:v>
                </c:pt>
                <c:pt idx="24">
                  <c:v>19881</c:v>
                </c:pt>
                <c:pt idx="25">
                  <c:v>19936</c:v>
                </c:pt>
                <c:pt idx="26">
                  <c:v>19993</c:v>
                </c:pt>
                <c:pt idx="27">
                  <c:v>20027</c:v>
                </c:pt>
                <c:pt idx="28">
                  <c:v>20077</c:v>
                </c:pt>
                <c:pt idx="29">
                  <c:v>20128</c:v>
                </c:pt>
                <c:pt idx="30">
                  <c:v>20164</c:v>
                </c:pt>
                <c:pt idx="31">
                  <c:v>20239</c:v>
                </c:pt>
                <c:pt idx="32">
                  <c:v>20302</c:v>
                </c:pt>
                <c:pt idx="33">
                  <c:v>20376</c:v>
                </c:pt>
                <c:pt idx="34">
                  <c:v>20483</c:v>
                </c:pt>
                <c:pt idx="35">
                  <c:v>20528</c:v>
                </c:pt>
                <c:pt idx="36">
                  <c:v>20585</c:v>
                </c:pt>
                <c:pt idx="37">
                  <c:v>20634</c:v>
                </c:pt>
                <c:pt idx="38">
                  <c:v>20679</c:v>
                </c:pt>
                <c:pt idx="39">
                  <c:v>20729</c:v>
                </c:pt>
                <c:pt idx="40">
                  <c:v>20774</c:v>
                </c:pt>
                <c:pt idx="41">
                  <c:v>20828</c:v>
                </c:pt>
                <c:pt idx="42">
                  <c:v>20885</c:v>
                </c:pt>
                <c:pt idx="43">
                  <c:v>20947</c:v>
                </c:pt>
                <c:pt idx="44">
                  <c:v>21005</c:v>
                </c:pt>
                <c:pt idx="45">
                  <c:v>21100</c:v>
                </c:pt>
                <c:pt idx="46">
                  <c:v>21181</c:v>
                </c:pt>
                <c:pt idx="47">
                  <c:v>21274</c:v>
                </c:pt>
                <c:pt idx="48">
                  <c:v>21355</c:v>
                </c:pt>
                <c:pt idx="49">
                  <c:v>21418</c:v>
                </c:pt>
                <c:pt idx="50">
                  <c:v>21473</c:v>
                </c:pt>
                <c:pt idx="51">
                  <c:v>21540</c:v>
                </c:pt>
                <c:pt idx="52">
                  <c:v>21573</c:v>
                </c:pt>
                <c:pt idx="53">
                  <c:v>21610</c:v>
                </c:pt>
                <c:pt idx="54">
                  <c:v>21648</c:v>
                </c:pt>
                <c:pt idx="55">
                  <c:v>21704</c:v>
                </c:pt>
                <c:pt idx="56">
                  <c:v>21764</c:v>
                </c:pt>
                <c:pt idx="57">
                  <c:v>21822</c:v>
                </c:pt>
                <c:pt idx="58">
                  <c:v>21866</c:v>
                </c:pt>
                <c:pt idx="59">
                  <c:v>21934</c:v>
                </c:pt>
                <c:pt idx="60">
                  <c:v>21993</c:v>
                </c:pt>
                <c:pt idx="61">
                  <c:v>22042</c:v>
                </c:pt>
                <c:pt idx="62">
                  <c:v>22116</c:v>
                </c:pt>
                <c:pt idx="63">
                  <c:v>22217</c:v>
                </c:pt>
                <c:pt idx="64">
                  <c:v>22291</c:v>
                </c:pt>
                <c:pt idx="65">
                  <c:v>22346</c:v>
                </c:pt>
                <c:pt idx="66">
                  <c:v>22461</c:v>
                </c:pt>
                <c:pt idx="67">
                  <c:v>22554</c:v>
                </c:pt>
                <c:pt idx="68">
                  <c:v>22634</c:v>
                </c:pt>
                <c:pt idx="69">
                  <c:v>22701</c:v>
                </c:pt>
                <c:pt idx="70">
                  <c:v>22783</c:v>
                </c:pt>
                <c:pt idx="71">
                  <c:v>22893</c:v>
                </c:pt>
                <c:pt idx="72">
                  <c:v>22977</c:v>
                </c:pt>
                <c:pt idx="73">
                  <c:v>23079</c:v>
                </c:pt>
                <c:pt idx="74">
                  <c:v>23174</c:v>
                </c:pt>
                <c:pt idx="75">
                  <c:v>23275</c:v>
                </c:pt>
                <c:pt idx="76">
                  <c:v>23334</c:v>
                </c:pt>
                <c:pt idx="77">
                  <c:v>23483</c:v>
                </c:pt>
                <c:pt idx="78">
                  <c:v>23564</c:v>
                </c:pt>
                <c:pt idx="79">
                  <c:v>24630</c:v>
                </c:pt>
                <c:pt idx="80">
                  <c:v>24745</c:v>
                </c:pt>
                <c:pt idx="81">
                  <c:v>24840</c:v>
                </c:pt>
                <c:pt idx="82">
                  <c:v>24925</c:v>
                </c:pt>
                <c:pt idx="83">
                  <c:v>25034</c:v>
                </c:pt>
                <c:pt idx="84">
                  <c:v>25099</c:v>
                </c:pt>
                <c:pt idx="85">
                  <c:v>25189</c:v>
                </c:pt>
                <c:pt idx="86">
                  <c:v>25267</c:v>
                </c:pt>
                <c:pt idx="87">
                  <c:v>25354</c:v>
                </c:pt>
                <c:pt idx="88">
                  <c:v>25429</c:v>
                </c:pt>
                <c:pt idx="89">
                  <c:v>25491</c:v>
                </c:pt>
                <c:pt idx="90">
                  <c:v>25566</c:v>
                </c:pt>
                <c:pt idx="91">
                  <c:v>25664</c:v>
                </c:pt>
                <c:pt idx="92">
                  <c:v>25711</c:v>
                </c:pt>
                <c:pt idx="93">
                  <c:v>25781</c:v>
                </c:pt>
                <c:pt idx="94">
                  <c:v>25857</c:v>
                </c:pt>
                <c:pt idx="95">
                  <c:v>25910</c:v>
                </c:pt>
                <c:pt idx="96">
                  <c:v>25972</c:v>
                </c:pt>
                <c:pt idx="97">
                  <c:v>26011</c:v>
                </c:pt>
                <c:pt idx="98">
                  <c:v>26062</c:v>
                </c:pt>
                <c:pt idx="99">
                  <c:v>26126</c:v>
                </c:pt>
                <c:pt idx="100">
                  <c:v>26186</c:v>
                </c:pt>
                <c:pt idx="101">
                  <c:v>26258</c:v>
                </c:pt>
                <c:pt idx="102">
                  <c:v>26326</c:v>
                </c:pt>
                <c:pt idx="103">
                  <c:v>26361</c:v>
                </c:pt>
                <c:pt idx="104">
                  <c:v>25934</c:v>
                </c:pt>
                <c:pt idx="105">
                  <c:v>26466</c:v>
                </c:pt>
                <c:pt idx="106">
                  <c:v>26518</c:v>
                </c:pt>
                <c:pt idx="107">
                  <c:v>26549</c:v>
                </c:pt>
                <c:pt idx="108">
                  <c:v>26605</c:v>
                </c:pt>
                <c:pt idx="109">
                  <c:v>26650</c:v>
                </c:pt>
                <c:pt idx="110">
                  <c:v>26686</c:v>
                </c:pt>
                <c:pt idx="111">
                  <c:v>26719</c:v>
                </c:pt>
                <c:pt idx="112">
                  <c:v>26778</c:v>
                </c:pt>
                <c:pt idx="113">
                  <c:v>26819</c:v>
                </c:pt>
                <c:pt idx="114">
                  <c:v>26860</c:v>
                </c:pt>
                <c:pt idx="115">
                  <c:v>26936</c:v>
                </c:pt>
                <c:pt idx="116">
                  <c:v>26963</c:v>
                </c:pt>
                <c:pt idx="117">
                  <c:v>27003</c:v>
                </c:pt>
                <c:pt idx="118">
                  <c:v>27090</c:v>
                </c:pt>
                <c:pt idx="119">
                  <c:v>27166</c:v>
                </c:pt>
                <c:pt idx="120">
                  <c:v>27219</c:v>
                </c:pt>
                <c:pt idx="121">
                  <c:v>27290</c:v>
                </c:pt>
                <c:pt idx="122">
                  <c:v>27347</c:v>
                </c:pt>
                <c:pt idx="123">
                  <c:v>27396</c:v>
                </c:pt>
                <c:pt idx="124">
                  <c:v>27428</c:v>
                </c:pt>
                <c:pt idx="125">
                  <c:v>27486</c:v>
                </c:pt>
                <c:pt idx="126">
                  <c:v>27528</c:v>
                </c:pt>
                <c:pt idx="127">
                  <c:v>27593</c:v>
                </c:pt>
                <c:pt idx="128">
                  <c:v>27660</c:v>
                </c:pt>
                <c:pt idx="129">
                  <c:v>27717</c:v>
                </c:pt>
                <c:pt idx="130">
                  <c:v>27777</c:v>
                </c:pt>
                <c:pt idx="131">
                  <c:v>27818</c:v>
                </c:pt>
                <c:pt idx="132">
                  <c:v>27882</c:v>
                </c:pt>
                <c:pt idx="133">
                  <c:v>27937</c:v>
                </c:pt>
                <c:pt idx="134">
                  <c:v>28024</c:v>
                </c:pt>
                <c:pt idx="135">
                  <c:v>28086</c:v>
                </c:pt>
                <c:pt idx="136">
                  <c:v>28146</c:v>
                </c:pt>
                <c:pt idx="137">
                  <c:v>28220</c:v>
                </c:pt>
                <c:pt idx="138">
                  <c:v>28288</c:v>
                </c:pt>
                <c:pt idx="139">
                  <c:v>28330</c:v>
                </c:pt>
                <c:pt idx="140">
                  <c:v>28389</c:v>
                </c:pt>
                <c:pt idx="141">
                  <c:v>28464</c:v>
                </c:pt>
                <c:pt idx="142">
                  <c:v>28539</c:v>
                </c:pt>
                <c:pt idx="143">
                  <c:v>28618</c:v>
                </c:pt>
                <c:pt idx="144">
                  <c:v>28685</c:v>
                </c:pt>
                <c:pt idx="145">
                  <c:v>28751</c:v>
                </c:pt>
                <c:pt idx="146">
                  <c:v>28812</c:v>
                </c:pt>
                <c:pt idx="147">
                  <c:v>28879</c:v>
                </c:pt>
                <c:pt idx="148">
                  <c:v>28931</c:v>
                </c:pt>
                <c:pt idx="149">
                  <c:v>28989</c:v>
                </c:pt>
                <c:pt idx="150">
                  <c:v>29080</c:v>
                </c:pt>
                <c:pt idx="151">
                  <c:v>29137</c:v>
                </c:pt>
                <c:pt idx="152">
                  <c:v>29205</c:v>
                </c:pt>
                <c:pt idx="153">
                  <c:v>29286</c:v>
                </c:pt>
                <c:pt idx="154">
                  <c:v>29351</c:v>
                </c:pt>
                <c:pt idx="155">
                  <c:v>29412</c:v>
                </c:pt>
                <c:pt idx="156">
                  <c:v>29473</c:v>
                </c:pt>
                <c:pt idx="157">
                  <c:v>29547</c:v>
                </c:pt>
                <c:pt idx="158">
                  <c:v>29609</c:v>
                </c:pt>
                <c:pt idx="159">
                  <c:v>29710</c:v>
                </c:pt>
                <c:pt idx="160">
                  <c:v>29784</c:v>
                </c:pt>
                <c:pt idx="161">
                  <c:v>29839</c:v>
                </c:pt>
                <c:pt idx="162">
                  <c:v>29912</c:v>
                </c:pt>
                <c:pt idx="163">
                  <c:v>29972</c:v>
                </c:pt>
                <c:pt idx="164">
                  <c:v>30043</c:v>
                </c:pt>
                <c:pt idx="165">
                  <c:v>30111</c:v>
                </c:pt>
                <c:pt idx="166">
                  <c:v>30145</c:v>
                </c:pt>
                <c:pt idx="167">
                  <c:v>30234</c:v>
                </c:pt>
                <c:pt idx="168">
                  <c:v>30283</c:v>
                </c:pt>
                <c:pt idx="169">
                  <c:v>30338</c:v>
                </c:pt>
                <c:pt idx="170">
                  <c:v>30396</c:v>
                </c:pt>
                <c:pt idx="171">
                  <c:v>30472</c:v>
                </c:pt>
                <c:pt idx="172">
                  <c:v>30531</c:v>
                </c:pt>
                <c:pt idx="173">
                  <c:v>30589</c:v>
                </c:pt>
                <c:pt idx="174">
                  <c:v>30666</c:v>
                </c:pt>
                <c:pt idx="175">
                  <c:v>30723</c:v>
                </c:pt>
                <c:pt idx="176">
                  <c:v>30772</c:v>
                </c:pt>
                <c:pt idx="177">
                  <c:v>30838</c:v>
                </c:pt>
                <c:pt idx="178">
                  <c:v>30907</c:v>
                </c:pt>
                <c:pt idx="179">
                  <c:v>30955</c:v>
                </c:pt>
                <c:pt idx="180">
                  <c:v>31005</c:v>
                </c:pt>
                <c:pt idx="181">
                  <c:v>31060</c:v>
                </c:pt>
                <c:pt idx="182">
                  <c:v>31092</c:v>
                </c:pt>
                <c:pt idx="183">
                  <c:v>31159</c:v>
                </c:pt>
                <c:pt idx="184">
                  <c:v>31226</c:v>
                </c:pt>
                <c:pt idx="185">
                  <c:v>31297</c:v>
                </c:pt>
                <c:pt idx="186">
                  <c:v>31350</c:v>
                </c:pt>
                <c:pt idx="187">
                  <c:v>31396</c:v>
                </c:pt>
                <c:pt idx="188">
                  <c:v>31467</c:v>
                </c:pt>
                <c:pt idx="189">
                  <c:v>31539</c:v>
                </c:pt>
                <c:pt idx="190">
                  <c:v>31600</c:v>
                </c:pt>
                <c:pt idx="191">
                  <c:v>31659</c:v>
                </c:pt>
                <c:pt idx="192">
                  <c:v>31735</c:v>
                </c:pt>
                <c:pt idx="193">
                  <c:v>31793</c:v>
                </c:pt>
                <c:pt idx="194">
                  <c:v>31869</c:v>
                </c:pt>
                <c:pt idx="195">
                  <c:v>31927</c:v>
                </c:pt>
                <c:pt idx="196">
                  <c:v>31966</c:v>
                </c:pt>
                <c:pt idx="197">
                  <c:v>32008</c:v>
                </c:pt>
                <c:pt idx="198">
                  <c:v>32064</c:v>
                </c:pt>
                <c:pt idx="199">
                  <c:v>32137</c:v>
                </c:pt>
                <c:pt idx="200">
                  <c:v>32186</c:v>
                </c:pt>
                <c:pt idx="201">
                  <c:v>32247</c:v>
                </c:pt>
                <c:pt idx="202">
                  <c:v>32307</c:v>
                </c:pt>
                <c:pt idx="203">
                  <c:v>32344</c:v>
                </c:pt>
                <c:pt idx="204">
                  <c:v>32412</c:v>
                </c:pt>
                <c:pt idx="205">
                  <c:v>32466</c:v>
                </c:pt>
                <c:pt idx="206">
                  <c:v>32514</c:v>
                </c:pt>
                <c:pt idx="207">
                  <c:v>32590</c:v>
                </c:pt>
                <c:pt idx="208">
                  <c:v>32656</c:v>
                </c:pt>
                <c:pt idx="209">
                  <c:v>32720</c:v>
                </c:pt>
                <c:pt idx="210">
                  <c:v>32795</c:v>
                </c:pt>
                <c:pt idx="211">
                  <c:v>32835</c:v>
                </c:pt>
                <c:pt idx="212">
                  <c:v>32875</c:v>
                </c:pt>
                <c:pt idx="213">
                  <c:v>32935</c:v>
                </c:pt>
                <c:pt idx="214">
                  <c:v>32983</c:v>
                </c:pt>
                <c:pt idx="215">
                  <c:v>33032</c:v>
                </c:pt>
                <c:pt idx="216">
                  <c:v>33074</c:v>
                </c:pt>
                <c:pt idx="217">
                  <c:v>33123</c:v>
                </c:pt>
                <c:pt idx="218">
                  <c:v>33156</c:v>
                </c:pt>
                <c:pt idx="219">
                  <c:v>33201</c:v>
                </c:pt>
                <c:pt idx="220">
                  <c:v>33276</c:v>
                </c:pt>
                <c:pt idx="221">
                  <c:v>33335</c:v>
                </c:pt>
                <c:pt idx="222">
                  <c:v>33420</c:v>
                </c:pt>
                <c:pt idx="223">
                  <c:v>33484</c:v>
                </c:pt>
                <c:pt idx="224">
                  <c:v>33522</c:v>
                </c:pt>
                <c:pt idx="225">
                  <c:v>33569</c:v>
                </c:pt>
                <c:pt idx="226">
                  <c:v>33625</c:v>
                </c:pt>
                <c:pt idx="227">
                  <c:v>33686</c:v>
                </c:pt>
                <c:pt idx="228">
                  <c:v>33730</c:v>
                </c:pt>
                <c:pt idx="229">
                  <c:v>33779</c:v>
                </c:pt>
                <c:pt idx="230">
                  <c:v>33860</c:v>
                </c:pt>
                <c:pt idx="231">
                  <c:v>33946</c:v>
                </c:pt>
                <c:pt idx="232">
                  <c:v>34012</c:v>
                </c:pt>
                <c:pt idx="233">
                  <c:v>34061</c:v>
                </c:pt>
                <c:pt idx="234">
                  <c:v>34122</c:v>
                </c:pt>
                <c:pt idx="235">
                  <c:v>34195</c:v>
                </c:pt>
                <c:pt idx="236">
                  <c:v>34266</c:v>
                </c:pt>
                <c:pt idx="237">
                  <c:v>34347</c:v>
                </c:pt>
                <c:pt idx="238">
                  <c:v>34396</c:v>
                </c:pt>
                <c:pt idx="239">
                  <c:v>34443</c:v>
                </c:pt>
                <c:pt idx="240">
                  <c:v>34496</c:v>
                </c:pt>
                <c:pt idx="241">
                  <c:v>34553</c:v>
                </c:pt>
                <c:pt idx="242">
                  <c:v>34629</c:v>
                </c:pt>
                <c:pt idx="243">
                  <c:v>34714</c:v>
                </c:pt>
                <c:pt idx="244">
                  <c:v>34753</c:v>
                </c:pt>
                <c:pt idx="245">
                  <c:v>34783</c:v>
                </c:pt>
                <c:pt idx="246">
                  <c:v>34827</c:v>
                </c:pt>
                <c:pt idx="247">
                  <c:v>34890</c:v>
                </c:pt>
                <c:pt idx="248">
                  <c:v>34960</c:v>
                </c:pt>
                <c:pt idx="249">
                  <c:v>35018</c:v>
                </c:pt>
                <c:pt idx="250">
                  <c:v>35066</c:v>
                </c:pt>
                <c:pt idx="251">
                  <c:v>35132</c:v>
                </c:pt>
                <c:pt idx="252">
                  <c:v>35199</c:v>
                </c:pt>
                <c:pt idx="253">
                  <c:v>35235</c:v>
                </c:pt>
                <c:pt idx="254">
                  <c:v>35298</c:v>
                </c:pt>
                <c:pt idx="255">
                  <c:v>35372</c:v>
                </c:pt>
                <c:pt idx="256">
                  <c:v>35446</c:v>
                </c:pt>
                <c:pt idx="257">
                  <c:v>35506</c:v>
                </c:pt>
                <c:pt idx="258">
                  <c:v>35548</c:v>
                </c:pt>
                <c:pt idx="259">
                  <c:v>35616</c:v>
                </c:pt>
                <c:pt idx="260">
                  <c:v>35659</c:v>
                </c:pt>
                <c:pt idx="261">
                  <c:v>35718</c:v>
                </c:pt>
                <c:pt idx="262">
                  <c:v>35799</c:v>
                </c:pt>
                <c:pt idx="263">
                  <c:v>35838</c:v>
                </c:pt>
                <c:pt idx="264">
                  <c:v>35892</c:v>
                </c:pt>
                <c:pt idx="265">
                  <c:v>35908</c:v>
                </c:pt>
                <c:pt idx="266">
                  <c:v>36033</c:v>
                </c:pt>
                <c:pt idx="267">
                  <c:v>36115</c:v>
                </c:pt>
                <c:pt idx="268">
                  <c:v>36209</c:v>
                </c:pt>
                <c:pt idx="269">
                  <c:v>36309</c:v>
                </c:pt>
                <c:pt idx="270">
                  <c:v>36401</c:v>
                </c:pt>
                <c:pt idx="271">
                  <c:v>36463</c:v>
                </c:pt>
                <c:pt idx="272">
                  <c:v>36539</c:v>
                </c:pt>
                <c:pt idx="273">
                  <c:v>36598</c:v>
                </c:pt>
                <c:pt idx="274">
                  <c:v>36684</c:v>
                </c:pt>
                <c:pt idx="275">
                  <c:v>36738</c:v>
                </c:pt>
                <c:pt idx="276">
                  <c:v>36834</c:v>
                </c:pt>
                <c:pt idx="277">
                  <c:v>36914</c:v>
                </c:pt>
                <c:pt idx="278">
                  <c:v>36999</c:v>
                </c:pt>
                <c:pt idx="279">
                  <c:v>37087</c:v>
                </c:pt>
                <c:pt idx="280">
                  <c:v>37182</c:v>
                </c:pt>
                <c:pt idx="281">
                  <c:v>37228</c:v>
                </c:pt>
                <c:pt idx="282">
                  <c:v>37312</c:v>
                </c:pt>
                <c:pt idx="283">
                  <c:v>37410</c:v>
                </c:pt>
                <c:pt idx="284">
                  <c:v>37493</c:v>
                </c:pt>
                <c:pt idx="285">
                  <c:v>37554</c:v>
                </c:pt>
                <c:pt idx="286">
                  <c:v>37614</c:v>
                </c:pt>
                <c:pt idx="287">
                  <c:v>37677</c:v>
                </c:pt>
                <c:pt idx="288">
                  <c:v>37750</c:v>
                </c:pt>
                <c:pt idx="289">
                  <c:v>37813</c:v>
                </c:pt>
                <c:pt idx="290">
                  <c:v>37881</c:v>
                </c:pt>
                <c:pt idx="291">
                  <c:v>37966</c:v>
                </c:pt>
                <c:pt idx="292">
                  <c:v>38041</c:v>
                </c:pt>
                <c:pt idx="293">
                  <c:v>38129</c:v>
                </c:pt>
                <c:pt idx="294">
                  <c:v>38172</c:v>
                </c:pt>
                <c:pt idx="295">
                  <c:v>38225</c:v>
                </c:pt>
                <c:pt idx="296">
                  <c:v>38290</c:v>
                </c:pt>
                <c:pt idx="297">
                  <c:v>38339</c:v>
                </c:pt>
                <c:pt idx="298">
                  <c:v>38395</c:v>
                </c:pt>
                <c:pt idx="299">
                  <c:v>38430</c:v>
                </c:pt>
                <c:pt idx="300">
                  <c:v>38490</c:v>
                </c:pt>
                <c:pt idx="301">
                  <c:v>38544</c:v>
                </c:pt>
                <c:pt idx="302">
                  <c:v>38584</c:v>
                </c:pt>
                <c:pt idx="303">
                  <c:v>38645</c:v>
                </c:pt>
                <c:pt idx="304">
                  <c:v>38707</c:v>
                </c:pt>
                <c:pt idx="305">
                  <c:v>38754</c:v>
                </c:pt>
                <c:pt idx="306">
                  <c:v>38820</c:v>
                </c:pt>
                <c:pt idx="307">
                  <c:v>38869</c:v>
                </c:pt>
                <c:pt idx="308">
                  <c:v>38910</c:v>
                </c:pt>
                <c:pt idx="309">
                  <c:v>38957</c:v>
                </c:pt>
                <c:pt idx="310">
                  <c:v>39003</c:v>
                </c:pt>
                <c:pt idx="311">
                  <c:v>39094</c:v>
                </c:pt>
                <c:pt idx="312">
                  <c:v>39156</c:v>
                </c:pt>
                <c:pt idx="313">
                  <c:v>39186</c:v>
                </c:pt>
                <c:pt idx="314">
                  <c:v>39234</c:v>
                </c:pt>
                <c:pt idx="315">
                  <c:v>39282</c:v>
                </c:pt>
                <c:pt idx="316">
                  <c:v>39324</c:v>
                </c:pt>
                <c:pt idx="317">
                  <c:v>39357</c:v>
                </c:pt>
                <c:pt idx="318">
                  <c:v>39391</c:v>
                </c:pt>
                <c:pt idx="319">
                  <c:v>39440</c:v>
                </c:pt>
                <c:pt idx="320">
                  <c:v>39480</c:v>
                </c:pt>
                <c:pt idx="321">
                  <c:v>39514</c:v>
                </c:pt>
                <c:pt idx="322">
                  <c:v>39550</c:v>
                </c:pt>
                <c:pt idx="323">
                  <c:v>39579</c:v>
                </c:pt>
                <c:pt idx="324">
                  <c:v>39621</c:v>
                </c:pt>
                <c:pt idx="325">
                  <c:v>39671</c:v>
                </c:pt>
                <c:pt idx="326">
                  <c:v>39710</c:v>
                </c:pt>
                <c:pt idx="327">
                  <c:v>39739</c:v>
                </c:pt>
                <c:pt idx="328">
                  <c:v>39789</c:v>
                </c:pt>
                <c:pt idx="329">
                  <c:v>39829</c:v>
                </c:pt>
                <c:pt idx="330">
                  <c:v>39870</c:v>
                </c:pt>
                <c:pt idx="331">
                  <c:v>39887</c:v>
                </c:pt>
                <c:pt idx="332">
                  <c:v>39923</c:v>
                </c:pt>
                <c:pt idx="333">
                  <c:v>39955</c:v>
                </c:pt>
                <c:pt idx="334">
                  <c:v>39970</c:v>
                </c:pt>
                <c:pt idx="335">
                  <c:v>40000</c:v>
                </c:pt>
                <c:pt idx="336">
                  <c:v>40035</c:v>
                </c:pt>
                <c:pt idx="337">
                  <c:v>40080</c:v>
                </c:pt>
                <c:pt idx="338">
                  <c:v>40101</c:v>
                </c:pt>
                <c:pt idx="339">
                  <c:v>40145</c:v>
                </c:pt>
                <c:pt idx="340">
                  <c:v>40194</c:v>
                </c:pt>
                <c:pt idx="341">
                  <c:v>40246</c:v>
                </c:pt>
                <c:pt idx="342">
                  <c:v>40300</c:v>
                </c:pt>
                <c:pt idx="343">
                  <c:v>40343</c:v>
                </c:pt>
                <c:pt idx="344">
                  <c:v>40372</c:v>
                </c:pt>
                <c:pt idx="345">
                  <c:v>40385</c:v>
                </c:pt>
                <c:pt idx="346">
                  <c:v>40466</c:v>
                </c:pt>
                <c:pt idx="347">
                  <c:v>40511</c:v>
                </c:pt>
                <c:pt idx="348">
                  <c:v>40553</c:v>
                </c:pt>
                <c:pt idx="349">
                  <c:v>40601</c:v>
                </c:pt>
                <c:pt idx="350">
                  <c:v>40636</c:v>
                </c:pt>
                <c:pt idx="351">
                  <c:v>40690</c:v>
                </c:pt>
                <c:pt idx="352">
                  <c:v>40740</c:v>
                </c:pt>
                <c:pt idx="353">
                  <c:v>40803</c:v>
                </c:pt>
                <c:pt idx="354">
                  <c:v>40837</c:v>
                </c:pt>
                <c:pt idx="355">
                  <c:v>40869</c:v>
                </c:pt>
                <c:pt idx="356">
                  <c:v>40911</c:v>
                </c:pt>
                <c:pt idx="357">
                  <c:v>40949</c:v>
                </c:pt>
                <c:pt idx="358">
                  <c:v>40989</c:v>
                </c:pt>
                <c:pt idx="359">
                  <c:v>41034</c:v>
                </c:pt>
                <c:pt idx="360">
                  <c:v>41082</c:v>
                </c:pt>
                <c:pt idx="361">
                  <c:v>41123</c:v>
                </c:pt>
                <c:pt idx="362">
                  <c:v>41187</c:v>
                </c:pt>
                <c:pt idx="363">
                  <c:v>41229</c:v>
                </c:pt>
                <c:pt idx="364">
                  <c:v>41268</c:v>
                </c:pt>
                <c:pt idx="365">
                  <c:v>41320</c:v>
                </c:pt>
                <c:pt idx="366">
                  <c:v>41369</c:v>
                </c:pt>
                <c:pt idx="367">
                  <c:v>41405</c:v>
                </c:pt>
                <c:pt idx="368">
                  <c:v>41442</c:v>
                </c:pt>
                <c:pt idx="369">
                  <c:v>41480</c:v>
                </c:pt>
                <c:pt idx="370">
                  <c:v>41521</c:v>
                </c:pt>
                <c:pt idx="371">
                  <c:v>41575</c:v>
                </c:pt>
                <c:pt idx="372">
                  <c:v>41614</c:v>
                </c:pt>
                <c:pt idx="373">
                  <c:v>41667</c:v>
                </c:pt>
                <c:pt idx="374">
                  <c:v>41707</c:v>
                </c:pt>
                <c:pt idx="375">
                  <c:v>41764</c:v>
                </c:pt>
                <c:pt idx="376">
                  <c:v>41808</c:v>
                </c:pt>
                <c:pt idx="377">
                  <c:v>41829</c:v>
                </c:pt>
                <c:pt idx="378">
                  <c:v>41873</c:v>
                </c:pt>
                <c:pt idx="379">
                  <c:v>41922</c:v>
                </c:pt>
                <c:pt idx="380">
                  <c:v>41980</c:v>
                </c:pt>
                <c:pt idx="381">
                  <c:v>42045</c:v>
                </c:pt>
                <c:pt idx="382">
                  <c:v>42109</c:v>
                </c:pt>
                <c:pt idx="383">
                  <c:v>42151</c:v>
                </c:pt>
                <c:pt idx="384">
                  <c:v>42206</c:v>
                </c:pt>
                <c:pt idx="385">
                  <c:v>42264</c:v>
                </c:pt>
                <c:pt idx="386">
                  <c:v>42298</c:v>
                </c:pt>
                <c:pt idx="387">
                  <c:v>42341</c:v>
                </c:pt>
                <c:pt idx="388">
                  <c:v>42393</c:v>
                </c:pt>
                <c:pt idx="389">
                  <c:v>42431</c:v>
                </c:pt>
                <c:pt idx="390">
                  <c:v>42448</c:v>
                </c:pt>
                <c:pt idx="391">
                  <c:v>42492</c:v>
                </c:pt>
                <c:pt idx="392">
                  <c:v>42524</c:v>
                </c:pt>
                <c:pt idx="393">
                  <c:v>42582</c:v>
                </c:pt>
                <c:pt idx="394">
                  <c:v>42621</c:v>
                </c:pt>
                <c:pt idx="395">
                  <c:v>42648</c:v>
                </c:pt>
                <c:pt idx="396">
                  <c:v>42686</c:v>
                </c:pt>
                <c:pt idx="397">
                  <c:v>42766</c:v>
                </c:pt>
                <c:pt idx="398">
                  <c:v>42819</c:v>
                </c:pt>
                <c:pt idx="399">
                  <c:v>42810</c:v>
                </c:pt>
                <c:pt idx="400">
                  <c:v>42847</c:v>
                </c:pt>
                <c:pt idx="401">
                  <c:v>42876</c:v>
                </c:pt>
                <c:pt idx="402">
                  <c:v>42923</c:v>
                </c:pt>
                <c:pt idx="403">
                  <c:v>42954</c:v>
                </c:pt>
                <c:pt idx="404">
                  <c:v>42987</c:v>
                </c:pt>
                <c:pt idx="405">
                  <c:v>43033</c:v>
                </c:pt>
                <c:pt idx="406">
                  <c:v>43066</c:v>
                </c:pt>
                <c:pt idx="407">
                  <c:v>43105</c:v>
                </c:pt>
                <c:pt idx="408">
                  <c:v>43150</c:v>
                </c:pt>
                <c:pt idx="409">
                  <c:v>43172</c:v>
                </c:pt>
                <c:pt idx="410">
                  <c:v>43210</c:v>
                </c:pt>
                <c:pt idx="411">
                  <c:v>43227</c:v>
                </c:pt>
                <c:pt idx="412">
                  <c:v>43234</c:v>
                </c:pt>
                <c:pt idx="413">
                  <c:v>43255</c:v>
                </c:pt>
                <c:pt idx="414">
                  <c:v>43276</c:v>
                </c:pt>
                <c:pt idx="415">
                  <c:v>43300</c:v>
                </c:pt>
                <c:pt idx="416">
                  <c:v>43334</c:v>
                </c:pt>
                <c:pt idx="417">
                  <c:v>43351</c:v>
                </c:pt>
                <c:pt idx="418">
                  <c:v>43377</c:v>
                </c:pt>
                <c:pt idx="419">
                  <c:v>43400</c:v>
                </c:pt>
                <c:pt idx="420">
                  <c:v>43437</c:v>
                </c:pt>
                <c:pt idx="421">
                  <c:v>43480</c:v>
                </c:pt>
                <c:pt idx="422">
                  <c:v>43508</c:v>
                </c:pt>
                <c:pt idx="423">
                  <c:v>43556</c:v>
                </c:pt>
                <c:pt idx="424">
                  <c:v>43591</c:v>
                </c:pt>
                <c:pt idx="425">
                  <c:v>43642</c:v>
                </c:pt>
                <c:pt idx="426">
                  <c:v>43686</c:v>
                </c:pt>
                <c:pt idx="427">
                  <c:v>43731</c:v>
                </c:pt>
                <c:pt idx="428">
                  <c:v>43811</c:v>
                </c:pt>
                <c:pt idx="429">
                  <c:v>43863</c:v>
                </c:pt>
                <c:pt idx="430">
                  <c:v>43935</c:v>
                </c:pt>
                <c:pt idx="431">
                  <c:v>44010</c:v>
                </c:pt>
                <c:pt idx="432">
                  <c:v>44050</c:v>
                </c:pt>
                <c:pt idx="433">
                  <c:v>44107</c:v>
                </c:pt>
                <c:pt idx="434">
                  <c:v>44180</c:v>
                </c:pt>
                <c:pt idx="435">
                  <c:v>44240</c:v>
                </c:pt>
                <c:pt idx="436">
                  <c:v>44307</c:v>
                </c:pt>
                <c:pt idx="437">
                  <c:v>44389</c:v>
                </c:pt>
                <c:pt idx="438">
                  <c:v>44439</c:v>
                </c:pt>
                <c:pt idx="439">
                  <c:v>44491</c:v>
                </c:pt>
                <c:pt idx="440">
                  <c:v>44539</c:v>
                </c:pt>
                <c:pt idx="441">
                  <c:v>44592</c:v>
                </c:pt>
                <c:pt idx="442">
                  <c:v>44621</c:v>
                </c:pt>
                <c:pt idx="443">
                  <c:v>44655</c:v>
                </c:pt>
                <c:pt idx="444">
                  <c:v>44688</c:v>
                </c:pt>
                <c:pt idx="445">
                  <c:v>44735</c:v>
                </c:pt>
                <c:pt idx="446">
                  <c:v>44775</c:v>
                </c:pt>
                <c:pt idx="447">
                  <c:v>44811</c:v>
                </c:pt>
                <c:pt idx="448">
                  <c:v>44843</c:v>
                </c:pt>
                <c:pt idx="449">
                  <c:v>44886</c:v>
                </c:pt>
                <c:pt idx="450">
                  <c:v>44938</c:v>
                </c:pt>
                <c:pt idx="451">
                  <c:v>44994</c:v>
                </c:pt>
                <c:pt idx="452">
                  <c:v>45054</c:v>
                </c:pt>
                <c:pt idx="453">
                  <c:v>45153</c:v>
                </c:pt>
                <c:pt idx="454">
                  <c:v>45205</c:v>
                </c:pt>
                <c:pt idx="455">
                  <c:v>45254</c:v>
                </c:pt>
                <c:pt idx="456">
                  <c:v>45300</c:v>
                </c:pt>
                <c:pt idx="457">
                  <c:v>45347</c:v>
                </c:pt>
                <c:pt idx="458">
                  <c:v>45410</c:v>
                </c:pt>
                <c:pt idx="459">
                  <c:v>45470</c:v>
                </c:pt>
                <c:pt idx="460">
                  <c:v>45539</c:v>
                </c:pt>
                <c:pt idx="461">
                  <c:v>45583</c:v>
                </c:pt>
                <c:pt idx="462">
                  <c:v>45623</c:v>
                </c:pt>
                <c:pt idx="463">
                  <c:v>45668</c:v>
                </c:pt>
                <c:pt idx="464">
                  <c:v>45710</c:v>
                </c:pt>
                <c:pt idx="465">
                  <c:v>45808</c:v>
                </c:pt>
                <c:pt idx="466">
                  <c:v>45989</c:v>
                </c:pt>
                <c:pt idx="467">
                  <c:v>46077</c:v>
                </c:pt>
                <c:pt idx="468">
                  <c:v>46141</c:v>
                </c:pt>
                <c:pt idx="469">
                  <c:v>46213</c:v>
                </c:pt>
                <c:pt idx="470">
                  <c:v>46250</c:v>
                </c:pt>
                <c:pt idx="471">
                  <c:v>46292</c:v>
                </c:pt>
                <c:pt idx="472">
                  <c:v>46329</c:v>
                </c:pt>
                <c:pt idx="473">
                  <c:v>46367</c:v>
                </c:pt>
                <c:pt idx="474">
                  <c:v>46407</c:v>
                </c:pt>
                <c:pt idx="475">
                  <c:v>46448</c:v>
                </c:pt>
                <c:pt idx="476">
                  <c:v>46492</c:v>
                </c:pt>
                <c:pt idx="477">
                  <c:v>46523</c:v>
                </c:pt>
                <c:pt idx="478">
                  <c:v>46573</c:v>
                </c:pt>
                <c:pt idx="479">
                  <c:v>46618</c:v>
                </c:pt>
                <c:pt idx="480">
                  <c:v>46654</c:v>
                </c:pt>
                <c:pt idx="481">
                  <c:v>46701</c:v>
                </c:pt>
                <c:pt idx="482">
                  <c:v>46747</c:v>
                </c:pt>
                <c:pt idx="483">
                  <c:v>46793</c:v>
                </c:pt>
                <c:pt idx="484">
                  <c:v>46836</c:v>
                </c:pt>
                <c:pt idx="485">
                  <c:v>46875</c:v>
                </c:pt>
                <c:pt idx="486">
                  <c:v>46921</c:v>
                </c:pt>
                <c:pt idx="487">
                  <c:v>46960</c:v>
                </c:pt>
                <c:pt idx="488">
                  <c:v>47014</c:v>
                </c:pt>
                <c:pt idx="489">
                  <c:v>47068</c:v>
                </c:pt>
                <c:pt idx="490">
                  <c:v>47113</c:v>
                </c:pt>
                <c:pt idx="491">
                  <c:v>47171</c:v>
                </c:pt>
                <c:pt idx="492">
                  <c:v>47213</c:v>
                </c:pt>
                <c:pt idx="493">
                  <c:v>47278</c:v>
                </c:pt>
                <c:pt idx="494">
                  <c:v>47306</c:v>
                </c:pt>
                <c:pt idx="495">
                  <c:v>47343</c:v>
                </c:pt>
                <c:pt idx="496">
                  <c:v>47398</c:v>
                </c:pt>
                <c:pt idx="497">
                  <c:v>47449</c:v>
                </c:pt>
                <c:pt idx="498">
                  <c:v>47518</c:v>
                </c:pt>
                <c:pt idx="499">
                  <c:v>47580</c:v>
                </c:pt>
                <c:pt idx="500">
                  <c:v>47634</c:v>
                </c:pt>
                <c:pt idx="501">
                  <c:v>47694</c:v>
                </c:pt>
                <c:pt idx="502">
                  <c:v>47754</c:v>
                </c:pt>
                <c:pt idx="503">
                  <c:v>47795</c:v>
                </c:pt>
                <c:pt idx="504">
                  <c:v>47850</c:v>
                </c:pt>
                <c:pt idx="505">
                  <c:v>47914</c:v>
                </c:pt>
                <c:pt idx="506">
                  <c:v>48172</c:v>
                </c:pt>
                <c:pt idx="507">
                  <c:v>48322</c:v>
                </c:pt>
                <c:pt idx="508">
                  <c:v>48399</c:v>
                </c:pt>
                <c:pt idx="509">
                  <c:v>48464</c:v>
                </c:pt>
                <c:pt idx="510">
                  <c:v>48532</c:v>
                </c:pt>
                <c:pt idx="511">
                  <c:v>48596</c:v>
                </c:pt>
                <c:pt idx="512">
                  <c:v>48668</c:v>
                </c:pt>
                <c:pt idx="513">
                  <c:v>48769</c:v>
                </c:pt>
                <c:pt idx="514">
                  <c:v>48888</c:v>
                </c:pt>
                <c:pt idx="515">
                  <c:v>48960</c:v>
                </c:pt>
                <c:pt idx="516">
                  <c:v>49014</c:v>
                </c:pt>
                <c:pt idx="517">
                  <c:v>49071</c:v>
                </c:pt>
                <c:pt idx="518">
                  <c:v>49135</c:v>
                </c:pt>
                <c:pt idx="519">
                  <c:v>49196</c:v>
                </c:pt>
                <c:pt idx="520">
                  <c:v>49269</c:v>
                </c:pt>
                <c:pt idx="521">
                  <c:v>49343</c:v>
                </c:pt>
                <c:pt idx="522">
                  <c:v>49410</c:v>
                </c:pt>
                <c:pt idx="523">
                  <c:v>49476</c:v>
                </c:pt>
                <c:pt idx="524">
                  <c:v>49550</c:v>
                </c:pt>
                <c:pt idx="525">
                  <c:v>49651</c:v>
                </c:pt>
                <c:pt idx="526">
                  <c:v>49719</c:v>
                </c:pt>
                <c:pt idx="527">
                  <c:v>49778</c:v>
                </c:pt>
                <c:pt idx="528">
                  <c:v>49844</c:v>
                </c:pt>
                <c:pt idx="529">
                  <c:v>49919</c:v>
                </c:pt>
                <c:pt idx="530">
                  <c:v>50012</c:v>
                </c:pt>
                <c:pt idx="531">
                  <c:v>50082</c:v>
                </c:pt>
                <c:pt idx="532">
                  <c:v>50155</c:v>
                </c:pt>
                <c:pt idx="533">
                  <c:v>50222</c:v>
                </c:pt>
                <c:pt idx="534">
                  <c:v>50305</c:v>
                </c:pt>
                <c:pt idx="535">
                  <c:v>50396</c:v>
                </c:pt>
                <c:pt idx="536">
                  <c:v>50466</c:v>
                </c:pt>
                <c:pt idx="537">
                  <c:v>50541</c:v>
                </c:pt>
                <c:pt idx="538">
                  <c:v>50594</c:v>
                </c:pt>
                <c:pt idx="539">
                  <c:v>50645</c:v>
                </c:pt>
                <c:pt idx="540">
                  <c:v>50719</c:v>
                </c:pt>
                <c:pt idx="541">
                  <c:v>50789</c:v>
                </c:pt>
                <c:pt idx="542">
                  <c:v>50884</c:v>
                </c:pt>
                <c:pt idx="543">
                  <c:v>50944</c:v>
                </c:pt>
                <c:pt idx="544">
                  <c:v>51000</c:v>
                </c:pt>
                <c:pt idx="545">
                  <c:v>51067</c:v>
                </c:pt>
                <c:pt idx="546">
                  <c:v>51113</c:v>
                </c:pt>
                <c:pt idx="547">
                  <c:v>51193</c:v>
                </c:pt>
                <c:pt idx="548">
                  <c:v>51247</c:v>
                </c:pt>
                <c:pt idx="549">
                  <c:v>51280</c:v>
                </c:pt>
                <c:pt idx="550">
                  <c:v>51337</c:v>
                </c:pt>
                <c:pt idx="551">
                  <c:v>51379</c:v>
                </c:pt>
                <c:pt idx="552">
                  <c:v>51417</c:v>
                </c:pt>
                <c:pt idx="553">
                  <c:v>51465</c:v>
                </c:pt>
                <c:pt idx="554">
                  <c:v>51536</c:v>
                </c:pt>
                <c:pt idx="555">
                  <c:v>51590</c:v>
                </c:pt>
                <c:pt idx="556">
                  <c:v>51650</c:v>
                </c:pt>
                <c:pt idx="557">
                  <c:v>51753</c:v>
                </c:pt>
                <c:pt idx="558">
                  <c:v>51815</c:v>
                </c:pt>
                <c:pt idx="559">
                  <c:v>51869</c:v>
                </c:pt>
                <c:pt idx="560">
                  <c:v>51922</c:v>
                </c:pt>
                <c:pt idx="561">
                  <c:v>51990</c:v>
                </c:pt>
                <c:pt idx="562">
                  <c:v>52043</c:v>
                </c:pt>
                <c:pt idx="563">
                  <c:v>52134</c:v>
                </c:pt>
                <c:pt idx="564">
                  <c:v>52176</c:v>
                </c:pt>
                <c:pt idx="565">
                  <c:v>52275</c:v>
                </c:pt>
                <c:pt idx="566">
                  <c:v>52338</c:v>
                </c:pt>
                <c:pt idx="567">
                  <c:v>52415</c:v>
                </c:pt>
                <c:pt idx="568">
                  <c:v>52445</c:v>
                </c:pt>
                <c:pt idx="569">
                  <c:v>52496</c:v>
                </c:pt>
                <c:pt idx="570">
                  <c:v>52555</c:v>
                </c:pt>
                <c:pt idx="571">
                  <c:v>52617</c:v>
                </c:pt>
                <c:pt idx="572">
                  <c:v>52705</c:v>
                </c:pt>
                <c:pt idx="573">
                  <c:v>52766</c:v>
                </c:pt>
                <c:pt idx="574">
                  <c:v>52798</c:v>
                </c:pt>
                <c:pt idx="575">
                  <c:v>52869</c:v>
                </c:pt>
                <c:pt idx="576">
                  <c:v>52974</c:v>
                </c:pt>
                <c:pt idx="577">
                  <c:v>53058</c:v>
                </c:pt>
                <c:pt idx="578">
                  <c:v>53115</c:v>
                </c:pt>
                <c:pt idx="579">
                  <c:v>53175</c:v>
                </c:pt>
                <c:pt idx="580">
                  <c:v>53249</c:v>
                </c:pt>
                <c:pt idx="581">
                  <c:v>53339</c:v>
                </c:pt>
                <c:pt idx="582">
                  <c:v>53432</c:v>
                </c:pt>
                <c:pt idx="583">
                  <c:v>53508</c:v>
                </c:pt>
                <c:pt idx="584">
                  <c:v>53640</c:v>
                </c:pt>
                <c:pt idx="585">
                  <c:v>53733</c:v>
                </c:pt>
                <c:pt idx="586">
                  <c:v>53821</c:v>
                </c:pt>
                <c:pt idx="587">
                  <c:v>53898</c:v>
                </c:pt>
                <c:pt idx="588">
                  <c:v>53990</c:v>
                </c:pt>
                <c:pt idx="589">
                  <c:v>54060</c:v>
                </c:pt>
                <c:pt idx="590">
                  <c:v>54158</c:v>
                </c:pt>
                <c:pt idx="591">
                  <c:v>54265</c:v>
                </c:pt>
                <c:pt idx="592">
                  <c:v>54334</c:v>
                </c:pt>
                <c:pt idx="593">
                  <c:v>54403</c:v>
                </c:pt>
                <c:pt idx="594">
                  <c:v>54522</c:v>
                </c:pt>
                <c:pt idx="595">
                  <c:v>54588</c:v>
                </c:pt>
                <c:pt idx="596">
                  <c:v>54652</c:v>
                </c:pt>
                <c:pt idx="597">
                  <c:v>54697</c:v>
                </c:pt>
                <c:pt idx="598">
                  <c:v>54729</c:v>
                </c:pt>
                <c:pt idx="599">
                  <c:v>54823</c:v>
                </c:pt>
                <c:pt idx="600">
                  <c:v>54880</c:v>
                </c:pt>
                <c:pt idx="601">
                  <c:v>54946</c:v>
                </c:pt>
                <c:pt idx="602">
                  <c:v>55003</c:v>
                </c:pt>
                <c:pt idx="603">
                  <c:v>55077</c:v>
                </c:pt>
                <c:pt idx="604">
                  <c:v>55158</c:v>
                </c:pt>
                <c:pt idx="605">
                  <c:v>55246</c:v>
                </c:pt>
                <c:pt idx="606">
                  <c:v>55325</c:v>
                </c:pt>
                <c:pt idx="607">
                  <c:v>55383</c:v>
                </c:pt>
                <c:pt idx="608">
                  <c:v>55462</c:v>
                </c:pt>
                <c:pt idx="609">
                  <c:v>55559</c:v>
                </c:pt>
                <c:pt idx="610">
                  <c:v>55627</c:v>
                </c:pt>
                <c:pt idx="611">
                  <c:v>55680</c:v>
                </c:pt>
                <c:pt idx="612">
                  <c:v>55743</c:v>
                </c:pt>
                <c:pt idx="613">
                  <c:v>55859</c:v>
                </c:pt>
                <c:pt idx="614">
                  <c:v>55950</c:v>
                </c:pt>
                <c:pt idx="615">
                  <c:v>56003</c:v>
                </c:pt>
                <c:pt idx="616">
                  <c:v>56085</c:v>
                </c:pt>
                <c:pt idx="617">
                  <c:v>56179</c:v>
                </c:pt>
                <c:pt idx="618">
                  <c:v>56251</c:v>
                </c:pt>
                <c:pt idx="619">
                  <c:v>56342</c:v>
                </c:pt>
                <c:pt idx="620">
                  <c:v>56420</c:v>
                </c:pt>
                <c:pt idx="621">
                  <c:v>56503</c:v>
                </c:pt>
                <c:pt idx="622">
                  <c:v>56589</c:v>
                </c:pt>
                <c:pt idx="623">
                  <c:v>56633</c:v>
                </c:pt>
                <c:pt idx="624">
                  <c:v>56682</c:v>
                </c:pt>
                <c:pt idx="625">
                  <c:v>56762</c:v>
                </c:pt>
                <c:pt idx="626">
                  <c:v>56807</c:v>
                </c:pt>
                <c:pt idx="627">
                  <c:v>56877</c:v>
                </c:pt>
                <c:pt idx="628">
                  <c:v>56949</c:v>
                </c:pt>
                <c:pt idx="629">
                  <c:v>57022</c:v>
                </c:pt>
                <c:pt idx="630">
                  <c:v>57093</c:v>
                </c:pt>
                <c:pt idx="631">
                  <c:v>57152</c:v>
                </c:pt>
                <c:pt idx="632">
                  <c:v>57203</c:v>
                </c:pt>
                <c:pt idx="633">
                  <c:v>57285</c:v>
                </c:pt>
                <c:pt idx="634">
                  <c:v>57369</c:v>
                </c:pt>
                <c:pt idx="635">
                  <c:v>57458</c:v>
                </c:pt>
                <c:pt idx="636">
                  <c:v>57509</c:v>
                </c:pt>
                <c:pt idx="637">
                  <c:v>57594</c:v>
                </c:pt>
                <c:pt idx="638">
                  <c:v>57722</c:v>
                </c:pt>
                <c:pt idx="639">
                  <c:v>57838</c:v>
                </c:pt>
                <c:pt idx="640">
                  <c:v>57935</c:v>
                </c:pt>
                <c:pt idx="641">
                  <c:v>58028</c:v>
                </c:pt>
                <c:pt idx="642">
                  <c:v>58117</c:v>
                </c:pt>
                <c:pt idx="643">
                  <c:v>58210</c:v>
                </c:pt>
                <c:pt idx="644">
                  <c:v>58271</c:v>
                </c:pt>
                <c:pt idx="645">
                  <c:v>58365</c:v>
                </c:pt>
                <c:pt idx="646">
                  <c:v>58448</c:v>
                </c:pt>
                <c:pt idx="647">
                  <c:v>58521</c:v>
                </c:pt>
                <c:pt idx="648">
                  <c:v>58616</c:v>
                </c:pt>
                <c:pt idx="649">
                  <c:v>58699</c:v>
                </c:pt>
                <c:pt idx="650">
                  <c:v>58781</c:v>
                </c:pt>
                <c:pt idx="651">
                  <c:v>58901</c:v>
                </c:pt>
                <c:pt idx="652">
                  <c:v>59013</c:v>
                </c:pt>
                <c:pt idx="653">
                  <c:v>59118</c:v>
                </c:pt>
                <c:pt idx="654">
                  <c:v>59184</c:v>
                </c:pt>
                <c:pt idx="655">
                  <c:v>59290</c:v>
                </c:pt>
                <c:pt idx="656">
                  <c:v>59383</c:v>
                </c:pt>
                <c:pt idx="657">
                  <c:v>59488</c:v>
                </c:pt>
                <c:pt idx="658">
                  <c:v>59574</c:v>
                </c:pt>
                <c:pt idx="659">
                  <c:v>59686</c:v>
                </c:pt>
                <c:pt idx="660">
                  <c:v>59794</c:v>
                </c:pt>
                <c:pt idx="661">
                  <c:v>59867</c:v>
                </c:pt>
                <c:pt idx="662">
                  <c:v>59960</c:v>
                </c:pt>
                <c:pt idx="663">
                  <c:v>60024</c:v>
                </c:pt>
                <c:pt idx="664">
                  <c:v>60082</c:v>
                </c:pt>
                <c:pt idx="665">
                  <c:v>60141</c:v>
                </c:pt>
                <c:pt idx="666">
                  <c:v>60213</c:v>
                </c:pt>
                <c:pt idx="667">
                  <c:v>60279</c:v>
                </c:pt>
                <c:pt idx="668">
                  <c:v>60505</c:v>
                </c:pt>
                <c:pt idx="669">
                  <c:v>60672</c:v>
                </c:pt>
                <c:pt idx="670">
                  <c:v>60802</c:v>
                </c:pt>
                <c:pt idx="671">
                  <c:v>60883</c:v>
                </c:pt>
                <c:pt idx="672">
                  <c:v>60936</c:v>
                </c:pt>
                <c:pt idx="673">
                  <c:v>60996</c:v>
                </c:pt>
                <c:pt idx="674">
                  <c:v>61042</c:v>
                </c:pt>
                <c:pt idx="675">
                  <c:v>61135</c:v>
                </c:pt>
                <c:pt idx="676">
                  <c:v>61191</c:v>
                </c:pt>
                <c:pt idx="677">
                  <c:v>61262</c:v>
                </c:pt>
                <c:pt idx="678">
                  <c:v>61299</c:v>
                </c:pt>
                <c:pt idx="679">
                  <c:v>61352</c:v>
                </c:pt>
                <c:pt idx="680">
                  <c:v>61427</c:v>
                </c:pt>
                <c:pt idx="681">
                  <c:v>61471</c:v>
                </c:pt>
                <c:pt idx="682">
                  <c:v>61494</c:v>
                </c:pt>
                <c:pt idx="683">
                  <c:v>61569</c:v>
                </c:pt>
                <c:pt idx="684">
                  <c:v>61611</c:v>
                </c:pt>
                <c:pt idx="685">
                  <c:v>61680</c:v>
                </c:pt>
                <c:pt idx="686">
                  <c:v>61705</c:v>
                </c:pt>
                <c:pt idx="687">
                  <c:v>61763</c:v>
                </c:pt>
                <c:pt idx="688">
                  <c:v>61810</c:v>
                </c:pt>
                <c:pt idx="689">
                  <c:v>61879</c:v>
                </c:pt>
                <c:pt idx="690">
                  <c:v>61922</c:v>
                </c:pt>
                <c:pt idx="691">
                  <c:v>61941</c:v>
                </c:pt>
                <c:pt idx="692">
                  <c:v>62005</c:v>
                </c:pt>
                <c:pt idx="693">
                  <c:v>62058</c:v>
                </c:pt>
                <c:pt idx="694">
                  <c:v>62145</c:v>
                </c:pt>
                <c:pt idx="695">
                  <c:v>62348</c:v>
                </c:pt>
                <c:pt idx="696">
                  <c:v>62494</c:v>
                </c:pt>
                <c:pt idx="697">
                  <c:v>62579</c:v>
                </c:pt>
                <c:pt idx="698">
                  <c:v>62663</c:v>
                </c:pt>
                <c:pt idx="699">
                  <c:v>62717</c:v>
                </c:pt>
                <c:pt idx="700">
                  <c:v>62771</c:v>
                </c:pt>
                <c:pt idx="701">
                  <c:v>62858</c:v>
                </c:pt>
                <c:pt idx="702">
                  <c:v>62961</c:v>
                </c:pt>
                <c:pt idx="703">
                  <c:v>63213</c:v>
                </c:pt>
                <c:pt idx="704">
                  <c:v>63346</c:v>
                </c:pt>
                <c:pt idx="705">
                  <c:v>63474</c:v>
                </c:pt>
                <c:pt idx="706">
                  <c:v>63589</c:v>
                </c:pt>
                <c:pt idx="707">
                  <c:v>63660</c:v>
                </c:pt>
                <c:pt idx="708">
                  <c:v>63738</c:v>
                </c:pt>
                <c:pt idx="709">
                  <c:v>63808</c:v>
                </c:pt>
                <c:pt idx="710">
                  <c:v>63910</c:v>
                </c:pt>
                <c:pt idx="711">
                  <c:v>63960</c:v>
                </c:pt>
                <c:pt idx="712">
                  <c:v>64029</c:v>
                </c:pt>
                <c:pt idx="713">
                  <c:v>64071</c:v>
                </c:pt>
                <c:pt idx="714">
                  <c:v>64134</c:v>
                </c:pt>
                <c:pt idx="715">
                  <c:v>64197</c:v>
                </c:pt>
                <c:pt idx="716">
                  <c:v>64247</c:v>
                </c:pt>
                <c:pt idx="717">
                  <c:v>64329</c:v>
                </c:pt>
                <c:pt idx="718">
                  <c:v>64402</c:v>
                </c:pt>
                <c:pt idx="719">
                  <c:v>64464</c:v>
                </c:pt>
                <c:pt idx="720">
                  <c:v>64522</c:v>
                </c:pt>
                <c:pt idx="721">
                  <c:v>64601</c:v>
                </c:pt>
                <c:pt idx="722">
                  <c:v>64679</c:v>
                </c:pt>
                <c:pt idx="723">
                  <c:v>64758</c:v>
                </c:pt>
                <c:pt idx="724">
                  <c:v>64834</c:v>
                </c:pt>
                <c:pt idx="725">
                  <c:v>64905</c:v>
                </c:pt>
                <c:pt idx="726">
                  <c:v>64946</c:v>
                </c:pt>
                <c:pt idx="727">
                  <c:v>65023</c:v>
                </c:pt>
                <c:pt idx="728">
                  <c:v>65097</c:v>
                </c:pt>
                <c:pt idx="729">
                  <c:v>65160</c:v>
                </c:pt>
                <c:pt idx="730">
                  <c:v>65254</c:v>
                </c:pt>
                <c:pt idx="731">
                  <c:v>65359</c:v>
                </c:pt>
                <c:pt idx="732">
                  <c:v>65431</c:v>
                </c:pt>
                <c:pt idx="733">
                  <c:v>65541</c:v>
                </c:pt>
                <c:pt idx="734">
                  <c:v>65614</c:v>
                </c:pt>
                <c:pt idx="735">
                  <c:v>65663</c:v>
                </c:pt>
                <c:pt idx="736">
                  <c:v>65781</c:v>
                </c:pt>
                <c:pt idx="737">
                  <c:v>65888</c:v>
                </c:pt>
                <c:pt idx="738">
                  <c:v>66039</c:v>
                </c:pt>
                <c:pt idx="739">
                  <c:v>66105</c:v>
                </c:pt>
                <c:pt idx="740">
                  <c:v>66172</c:v>
                </c:pt>
                <c:pt idx="741">
                  <c:v>66243</c:v>
                </c:pt>
                <c:pt idx="742">
                  <c:v>66320</c:v>
                </c:pt>
                <c:pt idx="743">
                  <c:v>66359</c:v>
                </c:pt>
                <c:pt idx="744">
                  <c:v>66411</c:v>
                </c:pt>
                <c:pt idx="745">
                  <c:v>66474</c:v>
                </c:pt>
                <c:pt idx="746">
                  <c:v>66532</c:v>
                </c:pt>
                <c:pt idx="747">
                  <c:v>66588</c:v>
                </c:pt>
                <c:pt idx="748">
                  <c:v>66655</c:v>
                </c:pt>
                <c:pt idx="749">
                  <c:v>66730</c:v>
                </c:pt>
                <c:pt idx="750">
                  <c:v>66786</c:v>
                </c:pt>
                <c:pt idx="751">
                  <c:v>66843</c:v>
                </c:pt>
                <c:pt idx="752">
                  <c:v>66994</c:v>
                </c:pt>
                <c:pt idx="753">
                  <c:v>67128</c:v>
                </c:pt>
                <c:pt idx="754">
                  <c:v>67232</c:v>
                </c:pt>
                <c:pt idx="755">
                  <c:v>67313</c:v>
                </c:pt>
                <c:pt idx="756">
                  <c:v>67402</c:v>
                </c:pt>
                <c:pt idx="757">
                  <c:v>67504</c:v>
                </c:pt>
                <c:pt idx="758">
                  <c:v>67569</c:v>
                </c:pt>
                <c:pt idx="759">
                  <c:v>67672</c:v>
                </c:pt>
                <c:pt idx="760">
                  <c:v>67669</c:v>
                </c:pt>
                <c:pt idx="761">
                  <c:v>67789</c:v>
                </c:pt>
                <c:pt idx="762">
                  <c:v>67900</c:v>
                </c:pt>
                <c:pt idx="763">
                  <c:v>67985</c:v>
                </c:pt>
                <c:pt idx="764">
                  <c:v>68127</c:v>
                </c:pt>
                <c:pt idx="765">
                  <c:v>68210</c:v>
                </c:pt>
                <c:pt idx="766">
                  <c:v>68340</c:v>
                </c:pt>
                <c:pt idx="767">
                  <c:v>68432</c:v>
                </c:pt>
                <c:pt idx="768">
                  <c:v>68524</c:v>
                </c:pt>
                <c:pt idx="769">
                  <c:v>68605</c:v>
                </c:pt>
                <c:pt idx="770">
                  <c:v>68686</c:v>
                </c:pt>
                <c:pt idx="771">
                  <c:v>68769</c:v>
                </c:pt>
                <c:pt idx="772">
                  <c:v>68857</c:v>
                </c:pt>
                <c:pt idx="773">
                  <c:v>68939</c:v>
                </c:pt>
                <c:pt idx="774">
                  <c:v>69000</c:v>
                </c:pt>
                <c:pt idx="775">
                  <c:v>69044</c:v>
                </c:pt>
                <c:pt idx="776">
                  <c:v>69099</c:v>
                </c:pt>
                <c:pt idx="777">
                  <c:v>69163</c:v>
                </c:pt>
                <c:pt idx="778">
                  <c:v>69241</c:v>
                </c:pt>
                <c:pt idx="779">
                  <c:v>69310</c:v>
                </c:pt>
                <c:pt idx="780">
                  <c:v>69379</c:v>
                </c:pt>
                <c:pt idx="781">
                  <c:v>69456</c:v>
                </c:pt>
                <c:pt idx="782">
                  <c:v>69509</c:v>
                </c:pt>
                <c:pt idx="783">
                  <c:v>69549</c:v>
                </c:pt>
                <c:pt idx="784">
                  <c:v>69585</c:v>
                </c:pt>
                <c:pt idx="785">
                  <c:v>69617</c:v>
                </c:pt>
                <c:pt idx="786">
                  <c:v>69664</c:v>
                </c:pt>
                <c:pt idx="787">
                  <c:v>69734</c:v>
                </c:pt>
                <c:pt idx="788">
                  <c:v>69788</c:v>
                </c:pt>
                <c:pt idx="789">
                  <c:v>69845</c:v>
                </c:pt>
                <c:pt idx="790">
                  <c:v>69887</c:v>
                </c:pt>
                <c:pt idx="791">
                  <c:v>69927</c:v>
                </c:pt>
                <c:pt idx="792">
                  <c:v>69983</c:v>
                </c:pt>
                <c:pt idx="793">
                  <c:v>70031</c:v>
                </c:pt>
                <c:pt idx="794">
                  <c:v>70076</c:v>
                </c:pt>
                <c:pt idx="795">
                  <c:v>70117</c:v>
                </c:pt>
                <c:pt idx="796">
                  <c:v>70198</c:v>
                </c:pt>
                <c:pt idx="797">
                  <c:v>70233</c:v>
                </c:pt>
                <c:pt idx="798">
                  <c:v>70337</c:v>
                </c:pt>
                <c:pt idx="799">
                  <c:v>70409</c:v>
                </c:pt>
                <c:pt idx="800">
                  <c:v>70500</c:v>
                </c:pt>
                <c:pt idx="801">
                  <c:v>70590</c:v>
                </c:pt>
                <c:pt idx="802">
                  <c:v>70645</c:v>
                </c:pt>
                <c:pt idx="803">
                  <c:v>70731</c:v>
                </c:pt>
                <c:pt idx="804">
                  <c:v>70778</c:v>
                </c:pt>
                <c:pt idx="805">
                  <c:v>70843</c:v>
                </c:pt>
                <c:pt idx="806">
                  <c:v>71008</c:v>
                </c:pt>
                <c:pt idx="807">
                  <c:v>71172</c:v>
                </c:pt>
                <c:pt idx="808">
                  <c:v>71331</c:v>
                </c:pt>
                <c:pt idx="809">
                  <c:v>71426</c:v>
                </c:pt>
                <c:pt idx="810">
                  <c:v>71493</c:v>
                </c:pt>
                <c:pt idx="811">
                  <c:v>71529</c:v>
                </c:pt>
                <c:pt idx="812">
                  <c:v>71669</c:v>
                </c:pt>
                <c:pt idx="813">
                  <c:v>71763</c:v>
                </c:pt>
                <c:pt idx="814">
                  <c:v>71828</c:v>
                </c:pt>
                <c:pt idx="815">
                  <c:v>71912</c:v>
                </c:pt>
                <c:pt idx="816">
                  <c:v>71983</c:v>
                </c:pt>
                <c:pt idx="817">
                  <c:v>72114</c:v>
                </c:pt>
                <c:pt idx="818">
                  <c:v>72207</c:v>
                </c:pt>
                <c:pt idx="819">
                  <c:v>72290</c:v>
                </c:pt>
                <c:pt idx="820">
                  <c:v>72364</c:v>
                </c:pt>
                <c:pt idx="821">
                  <c:v>72414</c:v>
                </c:pt>
                <c:pt idx="822">
                  <c:v>72487</c:v>
                </c:pt>
                <c:pt idx="823">
                  <c:v>72526</c:v>
                </c:pt>
                <c:pt idx="824">
                  <c:v>72572</c:v>
                </c:pt>
                <c:pt idx="825">
                  <c:v>72613</c:v>
                </c:pt>
                <c:pt idx="826">
                  <c:v>72635</c:v>
                </c:pt>
                <c:pt idx="827">
                  <c:v>72669</c:v>
                </c:pt>
                <c:pt idx="828">
                  <c:v>72850</c:v>
                </c:pt>
                <c:pt idx="829">
                  <c:v>73030</c:v>
                </c:pt>
                <c:pt idx="830">
                  <c:v>73095</c:v>
                </c:pt>
                <c:pt idx="831">
                  <c:v>73151</c:v>
                </c:pt>
                <c:pt idx="832">
                  <c:v>73210</c:v>
                </c:pt>
                <c:pt idx="833">
                  <c:v>73259</c:v>
                </c:pt>
                <c:pt idx="834">
                  <c:v>73310</c:v>
                </c:pt>
                <c:pt idx="835">
                  <c:v>73371</c:v>
                </c:pt>
                <c:pt idx="836">
                  <c:v>73463</c:v>
                </c:pt>
                <c:pt idx="837">
                  <c:v>73548</c:v>
                </c:pt>
                <c:pt idx="838">
                  <c:v>73664</c:v>
                </c:pt>
                <c:pt idx="839">
                  <c:v>73748</c:v>
                </c:pt>
                <c:pt idx="840">
                  <c:v>73823</c:v>
                </c:pt>
                <c:pt idx="841">
                  <c:v>73845</c:v>
                </c:pt>
                <c:pt idx="842">
                  <c:v>73874</c:v>
                </c:pt>
                <c:pt idx="843">
                  <c:v>73915</c:v>
                </c:pt>
                <c:pt idx="844">
                  <c:v>73957</c:v>
                </c:pt>
                <c:pt idx="845">
                  <c:v>73999</c:v>
                </c:pt>
                <c:pt idx="846">
                  <c:v>74028</c:v>
                </c:pt>
                <c:pt idx="847">
                  <c:v>74063</c:v>
                </c:pt>
                <c:pt idx="848">
                  <c:v>74125</c:v>
                </c:pt>
                <c:pt idx="849">
                  <c:v>74282</c:v>
                </c:pt>
                <c:pt idx="850">
                  <c:v>74418</c:v>
                </c:pt>
                <c:pt idx="851">
                  <c:v>74512</c:v>
                </c:pt>
                <c:pt idx="852">
                  <c:v>74558</c:v>
                </c:pt>
                <c:pt idx="853">
                  <c:v>74619</c:v>
                </c:pt>
                <c:pt idx="854">
                  <c:v>74677</c:v>
                </c:pt>
                <c:pt idx="855">
                  <c:v>74698</c:v>
                </c:pt>
                <c:pt idx="856">
                  <c:v>74738</c:v>
                </c:pt>
                <c:pt idx="857">
                  <c:v>74770</c:v>
                </c:pt>
                <c:pt idx="858">
                  <c:v>74797</c:v>
                </c:pt>
                <c:pt idx="859">
                  <c:v>74847</c:v>
                </c:pt>
                <c:pt idx="860">
                  <c:v>74874</c:v>
                </c:pt>
                <c:pt idx="861">
                  <c:v>74885</c:v>
                </c:pt>
                <c:pt idx="862">
                  <c:v>74926</c:v>
                </c:pt>
                <c:pt idx="863">
                  <c:v>74966</c:v>
                </c:pt>
                <c:pt idx="864">
                  <c:v>74991</c:v>
                </c:pt>
                <c:pt idx="865">
                  <c:v>75030</c:v>
                </c:pt>
                <c:pt idx="866">
                  <c:v>75071</c:v>
                </c:pt>
                <c:pt idx="867">
                  <c:v>75113</c:v>
                </c:pt>
                <c:pt idx="868">
                  <c:v>75130</c:v>
                </c:pt>
                <c:pt idx="869">
                  <c:v>75147</c:v>
                </c:pt>
                <c:pt idx="870">
                  <c:v>75162</c:v>
                </c:pt>
                <c:pt idx="871">
                  <c:v>75202</c:v>
                </c:pt>
                <c:pt idx="872">
                  <c:v>75224</c:v>
                </c:pt>
                <c:pt idx="873">
                  <c:v>75249</c:v>
                </c:pt>
                <c:pt idx="874">
                  <c:v>75274</c:v>
                </c:pt>
                <c:pt idx="875">
                  <c:v>75315</c:v>
                </c:pt>
                <c:pt idx="876">
                  <c:v>75358</c:v>
                </c:pt>
                <c:pt idx="877">
                  <c:v>75382</c:v>
                </c:pt>
                <c:pt idx="878">
                  <c:v>75431</c:v>
                </c:pt>
                <c:pt idx="879">
                  <c:v>75464</c:v>
                </c:pt>
                <c:pt idx="880">
                  <c:v>75523</c:v>
                </c:pt>
                <c:pt idx="881">
                  <c:v>75565</c:v>
                </c:pt>
                <c:pt idx="882">
                  <c:v>75601</c:v>
                </c:pt>
                <c:pt idx="883">
                  <c:v>75642</c:v>
                </c:pt>
                <c:pt idx="884">
                  <c:v>75686</c:v>
                </c:pt>
                <c:pt idx="885">
                  <c:v>75718</c:v>
                </c:pt>
                <c:pt idx="886">
                  <c:v>75752</c:v>
                </c:pt>
                <c:pt idx="887">
                  <c:v>75784</c:v>
                </c:pt>
                <c:pt idx="888">
                  <c:v>75804</c:v>
                </c:pt>
                <c:pt idx="889">
                  <c:v>75818</c:v>
                </c:pt>
                <c:pt idx="890">
                  <c:v>75811</c:v>
                </c:pt>
                <c:pt idx="891">
                  <c:v>75819</c:v>
                </c:pt>
                <c:pt idx="892">
                  <c:v>75812</c:v>
                </c:pt>
                <c:pt idx="893">
                  <c:v>75841</c:v>
                </c:pt>
                <c:pt idx="894">
                  <c:v>75887</c:v>
                </c:pt>
                <c:pt idx="895">
                  <c:v>75889</c:v>
                </c:pt>
                <c:pt idx="896">
                  <c:v>75900</c:v>
                </c:pt>
                <c:pt idx="897">
                  <c:v>75881</c:v>
                </c:pt>
                <c:pt idx="898">
                  <c:v>75884</c:v>
                </c:pt>
                <c:pt idx="899">
                  <c:v>75887</c:v>
                </c:pt>
                <c:pt idx="900">
                  <c:v>75886</c:v>
                </c:pt>
                <c:pt idx="901">
                  <c:v>75868</c:v>
                </c:pt>
                <c:pt idx="902">
                  <c:v>75882</c:v>
                </c:pt>
                <c:pt idx="903">
                  <c:v>75925</c:v>
                </c:pt>
                <c:pt idx="904">
                  <c:v>75921</c:v>
                </c:pt>
                <c:pt idx="905">
                  <c:v>75936</c:v>
                </c:pt>
                <c:pt idx="906">
                  <c:v>75937</c:v>
                </c:pt>
                <c:pt idx="907">
                  <c:v>75959</c:v>
                </c:pt>
                <c:pt idx="908">
                  <c:v>75983</c:v>
                </c:pt>
                <c:pt idx="909">
                  <c:v>76010</c:v>
                </c:pt>
                <c:pt idx="910">
                  <c:v>76003</c:v>
                </c:pt>
                <c:pt idx="911">
                  <c:v>76005</c:v>
                </c:pt>
                <c:pt idx="912">
                  <c:v>76004</c:v>
                </c:pt>
                <c:pt idx="913">
                  <c:v>76031</c:v>
                </c:pt>
                <c:pt idx="914">
                  <c:v>76030</c:v>
                </c:pt>
                <c:pt idx="915">
                  <c:v>76037</c:v>
                </c:pt>
                <c:pt idx="916">
                  <c:v>76037</c:v>
                </c:pt>
                <c:pt idx="917">
                  <c:v>76034</c:v>
                </c:pt>
                <c:pt idx="918">
                  <c:v>76038</c:v>
                </c:pt>
                <c:pt idx="919">
                  <c:v>76043</c:v>
                </c:pt>
                <c:pt idx="920">
                  <c:v>76058</c:v>
                </c:pt>
                <c:pt idx="921">
                  <c:v>76063</c:v>
                </c:pt>
                <c:pt idx="922">
                  <c:v>76061</c:v>
                </c:pt>
                <c:pt idx="923">
                  <c:v>76071</c:v>
                </c:pt>
                <c:pt idx="924">
                  <c:v>76070</c:v>
                </c:pt>
                <c:pt idx="925">
                  <c:v>76061</c:v>
                </c:pt>
                <c:pt idx="926">
                  <c:v>76061</c:v>
                </c:pt>
                <c:pt idx="927">
                  <c:v>76048</c:v>
                </c:pt>
                <c:pt idx="928">
                  <c:v>76049</c:v>
                </c:pt>
                <c:pt idx="929">
                  <c:v>76048</c:v>
                </c:pt>
                <c:pt idx="930">
                  <c:v>76035</c:v>
                </c:pt>
                <c:pt idx="931">
                  <c:v>76027</c:v>
                </c:pt>
                <c:pt idx="932">
                  <c:v>76030</c:v>
                </c:pt>
                <c:pt idx="933">
                  <c:v>76034</c:v>
                </c:pt>
                <c:pt idx="934">
                  <c:v>76029</c:v>
                </c:pt>
                <c:pt idx="935">
                  <c:v>76031</c:v>
                </c:pt>
                <c:pt idx="936">
                  <c:v>76022</c:v>
                </c:pt>
                <c:pt idx="937">
                  <c:v>76008</c:v>
                </c:pt>
                <c:pt idx="938">
                  <c:v>76003</c:v>
                </c:pt>
                <c:pt idx="939">
                  <c:v>75996</c:v>
                </c:pt>
                <c:pt idx="940">
                  <c:v>75989</c:v>
                </c:pt>
                <c:pt idx="941">
                  <c:v>75980</c:v>
                </c:pt>
                <c:pt idx="942">
                  <c:v>75983</c:v>
                </c:pt>
                <c:pt idx="943">
                  <c:v>75982</c:v>
                </c:pt>
                <c:pt idx="944">
                  <c:v>75978</c:v>
                </c:pt>
                <c:pt idx="945">
                  <c:v>75988</c:v>
                </c:pt>
                <c:pt idx="946">
                  <c:v>75974</c:v>
                </c:pt>
                <c:pt idx="947">
                  <c:v>75987</c:v>
                </c:pt>
                <c:pt idx="948">
                  <c:v>75991</c:v>
                </c:pt>
                <c:pt idx="949">
                  <c:v>75991</c:v>
                </c:pt>
                <c:pt idx="950">
                  <c:v>75986</c:v>
                </c:pt>
                <c:pt idx="951">
                  <c:v>75980</c:v>
                </c:pt>
                <c:pt idx="952">
                  <c:v>75977</c:v>
                </c:pt>
                <c:pt idx="953">
                  <c:v>75973</c:v>
                </c:pt>
                <c:pt idx="954">
                  <c:v>75978</c:v>
                </c:pt>
                <c:pt idx="955">
                  <c:v>75989</c:v>
                </c:pt>
                <c:pt idx="956">
                  <c:v>75987</c:v>
                </c:pt>
                <c:pt idx="957">
                  <c:v>75987</c:v>
                </c:pt>
                <c:pt idx="958">
                  <c:v>75997</c:v>
                </c:pt>
                <c:pt idx="959">
                  <c:v>75994</c:v>
                </c:pt>
                <c:pt idx="960">
                  <c:v>76001</c:v>
                </c:pt>
                <c:pt idx="961">
                  <c:v>76033</c:v>
                </c:pt>
                <c:pt idx="962">
                  <c:v>76062</c:v>
                </c:pt>
                <c:pt idx="963">
                  <c:v>76115</c:v>
                </c:pt>
                <c:pt idx="964">
                  <c:v>76180</c:v>
                </c:pt>
                <c:pt idx="965">
                  <c:v>76191</c:v>
                </c:pt>
                <c:pt idx="966">
                  <c:v>76213</c:v>
                </c:pt>
                <c:pt idx="967">
                  <c:v>76206</c:v>
                </c:pt>
                <c:pt idx="968">
                  <c:v>76209</c:v>
                </c:pt>
                <c:pt idx="969">
                  <c:v>76204</c:v>
                </c:pt>
                <c:pt idx="970">
                  <c:v>76224</c:v>
                </c:pt>
                <c:pt idx="971">
                  <c:v>76280</c:v>
                </c:pt>
                <c:pt idx="972">
                  <c:v>76280</c:v>
                </c:pt>
                <c:pt idx="973">
                  <c:v>76334</c:v>
                </c:pt>
                <c:pt idx="974">
                  <c:v>76345</c:v>
                </c:pt>
                <c:pt idx="975">
                  <c:v>76347</c:v>
                </c:pt>
                <c:pt idx="976">
                  <c:v>76355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2C-4371-B5FC-61BE05F98C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srfsport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Sheet1!$G$2:$G$978</c:f>
              <c:numCache>
                <c:formatCode>General</c:formatCode>
                <c:ptCount val="977"/>
                <c:pt idx="0">
                  <c:v>49623</c:v>
                </c:pt>
                <c:pt idx="1">
                  <c:v>49727</c:v>
                </c:pt>
                <c:pt idx="2">
                  <c:v>49829</c:v>
                </c:pt>
                <c:pt idx="3">
                  <c:v>49976</c:v>
                </c:pt>
                <c:pt idx="4">
                  <c:v>50091</c:v>
                </c:pt>
                <c:pt idx="5">
                  <c:v>50187</c:v>
                </c:pt>
                <c:pt idx="6">
                  <c:v>50318</c:v>
                </c:pt>
                <c:pt idx="7">
                  <c:v>50431</c:v>
                </c:pt>
                <c:pt idx="8">
                  <c:v>50515</c:v>
                </c:pt>
                <c:pt idx="9">
                  <c:v>50605</c:v>
                </c:pt>
                <c:pt idx="10">
                  <c:v>50703</c:v>
                </c:pt>
                <c:pt idx="11">
                  <c:v>50765</c:v>
                </c:pt>
                <c:pt idx="12">
                  <c:v>51003</c:v>
                </c:pt>
                <c:pt idx="13">
                  <c:v>51089</c:v>
                </c:pt>
                <c:pt idx="14">
                  <c:v>51187</c:v>
                </c:pt>
                <c:pt idx="15">
                  <c:v>51275</c:v>
                </c:pt>
                <c:pt idx="16">
                  <c:v>51359</c:v>
                </c:pt>
                <c:pt idx="17">
                  <c:v>51459</c:v>
                </c:pt>
                <c:pt idx="18">
                  <c:v>51606</c:v>
                </c:pt>
                <c:pt idx="19">
                  <c:v>51698</c:v>
                </c:pt>
                <c:pt idx="20">
                  <c:v>51789</c:v>
                </c:pt>
                <c:pt idx="21">
                  <c:v>51835</c:v>
                </c:pt>
                <c:pt idx="22">
                  <c:v>51886</c:v>
                </c:pt>
                <c:pt idx="23">
                  <c:v>51976</c:v>
                </c:pt>
                <c:pt idx="24">
                  <c:v>52075</c:v>
                </c:pt>
                <c:pt idx="25">
                  <c:v>52155</c:v>
                </c:pt>
                <c:pt idx="26">
                  <c:v>52215</c:v>
                </c:pt>
                <c:pt idx="27">
                  <c:v>52303</c:v>
                </c:pt>
                <c:pt idx="28">
                  <c:v>52356</c:v>
                </c:pt>
                <c:pt idx="29">
                  <c:v>52448</c:v>
                </c:pt>
                <c:pt idx="30">
                  <c:v>52574</c:v>
                </c:pt>
                <c:pt idx="31">
                  <c:v>52667</c:v>
                </c:pt>
                <c:pt idx="32">
                  <c:v>52787</c:v>
                </c:pt>
                <c:pt idx="33">
                  <c:v>52856</c:v>
                </c:pt>
                <c:pt idx="34">
                  <c:v>52934</c:v>
                </c:pt>
                <c:pt idx="35">
                  <c:v>52999</c:v>
                </c:pt>
                <c:pt idx="36">
                  <c:v>53054</c:v>
                </c:pt>
                <c:pt idx="37">
                  <c:v>53136</c:v>
                </c:pt>
                <c:pt idx="38">
                  <c:v>53242</c:v>
                </c:pt>
                <c:pt idx="39">
                  <c:v>53677</c:v>
                </c:pt>
                <c:pt idx="40">
                  <c:v>53763</c:v>
                </c:pt>
                <c:pt idx="41">
                  <c:v>53835</c:v>
                </c:pt>
                <c:pt idx="42">
                  <c:v>53889</c:v>
                </c:pt>
                <c:pt idx="43">
                  <c:v>53953</c:v>
                </c:pt>
                <c:pt idx="44">
                  <c:v>54041</c:v>
                </c:pt>
                <c:pt idx="45">
                  <c:v>54137</c:v>
                </c:pt>
                <c:pt idx="46">
                  <c:v>54229</c:v>
                </c:pt>
                <c:pt idx="47">
                  <c:v>54317</c:v>
                </c:pt>
                <c:pt idx="48">
                  <c:v>54395</c:v>
                </c:pt>
                <c:pt idx="49">
                  <c:v>54478</c:v>
                </c:pt>
                <c:pt idx="50">
                  <c:v>54554</c:v>
                </c:pt>
                <c:pt idx="51">
                  <c:v>54602</c:v>
                </c:pt>
                <c:pt idx="52">
                  <c:v>54689</c:v>
                </c:pt>
                <c:pt idx="53">
                  <c:v>54767</c:v>
                </c:pt>
                <c:pt idx="54">
                  <c:v>54834</c:v>
                </c:pt>
                <c:pt idx="55">
                  <c:v>54929</c:v>
                </c:pt>
                <c:pt idx="56">
                  <c:v>55046</c:v>
                </c:pt>
                <c:pt idx="57">
                  <c:v>55146</c:v>
                </c:pt>
                <c:pt idx="58">
                  <c:v>55262</c:v>
                </c:pt>
                <c:pt idx="59">
                  <c:v>55381</c:v>
                </c:pt>
                <c:pt idx="60">
                  <c:v>55531</c:v>
                </c:pt>
                <c:pt idx="61">
                  <c:v>55624</c:v>
                </c:pt>
                <c:pt idx="62">
                  <c:v>55764</c:v>
                </c:pt>
                <c:pt idx="63">
                  <c:v>55921</c:v>
                </c:pt>
                <c:pt idx="64">
                  <c:v>56007</c:v>
                </c:pt>
                <c:pt idx="65">
                  <c:v>56112</c:v>
                </c:pt>
                <c:pt idx="66">
                  <c:v>56272</c:v>
                </c:pt>
                <c:pt idx="67">
                  <c:v>56365</c:v>
                </c:pt>
                <c:pt idx="68">
                  <c:v>56452</c:v>
                </c:pt>
                <c:pt idx="69">
                  <c:v>56551</c:v>
                </c:pt>
                <c:pt idx="70">
                  <c:v>56638</c:v>
                </c:pt>
                <c:pt idx="71">
                  <c:v>56725</c:v>
                </c:pt>
                <c:pt idx="72">
                  <c:v>56852</c:v>
                </c:pt>
                <c:pt idx="73">
                  <c:v>56990</c:v>
                </c:pt>
                <c:pt idx="74">
                  <c:v>57134</c:v>
                </c:pt>
                <c:pt idx="75">
                  <c:v>57243</c:v>
                </c:pt>
                <c:pt idx="76">
                  <c:v>57359</c:v>
                </c:pt>
                <c:pt idx="77">
                  <c:v>57461</c:v>
                </c:pt>
                <c:pt idx="78">
                  <c:v>57556</c:v>
                </c:pt>
                <c:pt idx="79">
                  <c:v>57735</c:v>
                </c:pt>
                <c:pt idx="80">
                  <c:v>57863</c:v>
                </c:pt>
                <c:pt idx="81">
                  <c:v>57959</c:v>
                </c:pt>
                <c:pt idx="82">
                  <c:v>58027</c:v>
                </c:pt>
                <c:pt idx="83">
                  <c:v>58150</c:v>
                </c:pt>
                <c:pt idx="84">
                  <c:v>58245</c:v>
                </c:pt>
                <c:pt idx="85">
                  <c:v>58366</c:v>
                </c:pt>
                <c:pt idx="86">
                  <c:v>58459</c:v>
                </c:pt>
                <c:pt idx="87">
                  <c:v>58558</c:v>
                </c:pt>
                <c:pt idx="88">
                  <c:v>58649</c:v>
                </c:pt>
                <c:pt idx="89">
                  <c:v>58741</c:v>
                </c:pt>
                <c:pt idx="90">
                  <c:v>58845</c:v>
                </c:pt>
                <c:pt idx="91">
                  <c:v>58937</c:v>
                </c:pt>
                <c:pt idx="92">
                  <c:v>59018</c:v>
                </c:pt>
                <c:pt idx="93">
                  <c:v>59131</c:v>
                </c:pt>
                <c:pt idx="94">
                  <c:v>59237</c:v>
                </c:pt>
                <c:pt idx="95">
                  <c:v>59357</c:v>
                </c:pt>
                <c:pt idx="96">
                  <c:v>59482</c:v>
                </c:pt>
                <c:pt idx="97">
                  <c:v>59638</c:v>
                </c:pt>
                <c:pt idx="98">
                  <c:v>59782</c:v>
                </c:pt>
                <c:pt idx="99">
                  <c:v>59917</c:v>
                </c:pt>
                <c:pt idx="100">
                  <c:v>60052</c:v>
                </c:pt>
                <c:pt idx="101">
                  <c:v>60165</c:v>
                </c:pt>
                <c:pt idx="102">
                  <c:v>60290</c:v>
                </c:pt>
                <c:pt idx="103">
                  <c:v>60409</c:v>
                </c:pt>
                <c:pt idx="104">
                  <c:v>60562</c:v>
                </c:pt>
                <c:pt idx="105">
                  <c:v>60670</c:v>
                </c:pt>
                <c:pt idx="106">
                  <c:v>60784</c:v>
                </c:pt>
                <c:pt idx="107">
                  <c:v>60844</c:v>
                </c:pt>
                <c:pt idx="108">
                  <c:v>60918</c:v>
                </c:pt>
                <c:pt idx="109">
                  <c:v>60977</c:v>
                </c:pt>
                <c:pt idx="110">
                  <c:v>61038</c:v>
                </c:pt>
                <c:pt idx="111">
                  <c:v>61124</c:v>
                </c:pt>
                <c:pt idx="112">
                  <c:v>61235</c:v>
                </c:pt>
                <c:pt idx="113">
                  <c:v>61339</c:v>
                </c:pt>
                <c:pt idx="114">
                  <c:v>61431</c:v>
                </c:pt>
                <c:pt idx="115">
                  <c:v>61523</c:v>
                </c:pt>
                <c:pt idx="116">
                  <c:v>61607</c:v>
                </c:pt>
                <c:pt idx="117">
                  <c:v>61687</c:v>
                </c:pt>
                <c:pt idx="118">
                  <c:v>61775</c:v>
                </c:pt>
                <c:pt idx="119">
                  <c:v>61846</c:v>
                </c:pt>
                <c:pt idx="120">
                  <c:v>61939</c:v>
                </c:pt>
                <c:pt idx="121">
                  <c:v>62016</c:v>
                </c:pt>
                <c:pt idx="122">
                  <c:v>62105</c:v>
                </c:pt>
                <c:pt idx="123">
                  <c:v>62168</c:v>
                </c:pt>
                <c:pt idx="124">
                  <c:v>62259</c:v>
                </c:pt>
                <c:pt idx="125">
                  <c:v>62334</c:v>
                </c:pt>
                <c:pt idx="126">
                  <c:v>62388</c:v>
                </c:pt>
                <c:pt idx="127">
                  <c:v>62460</c:v>
                </c:pt>
                <c:pt idx="128">
                  <c:v>62523</c:v>
                </c:pt>
                <c:pt idx="129">
                  <c:v>62615</c:v>
                </c:pt>
                <c:pt idx="130">
                  <c:v>62677</c:v>
                </c:pt>
                <c:pt idx="131">
                  <c:v>62736</c:v>
                </c:pt>
                <c:pt idx="132">
                  <c:v>62786</c:v>
                </c:pt>
                <c:pt idx="133">
                  <c:v>62849</c:v>
                </c:pt>
                <c:pt idx="134">
                  <c:v>62937</c:v>
                </c:pt>
                <c:pt idx="135">
                  <c:v>63036</c:v>
                </c:pt>
                <c:pt idx="136">
                  <c:v>63130</c:v>
                </c:pt>
                <c:pt idx="137">
                  <c:v>63188</c:v>
                </c:pt>
                <c:pt idx="138">
                  <c:v>63298</c:v>
                </c:pt>
                <c:pt idx="139">
                  <c:v>63374</c:v>
                </c:pt>
                <c:pt idx="140">
                  <c:v>63451</c:v>
                </c:pt>
                <c:pt idx="141">
                  <c:v>63509</c:v>
                </c:pt>
                <c:pt idx="142">
                  <c:v>63562</c:v>
                </c:pt>
                <c:pt idx="143">
                  <c:v>63643</c:v>
                </c:pt>
                <c:pt idx="144">
                  <c:v>63745</c:v>
                </c:pt>
                <c:pt idx="145">
                  <c:v>63838</c:v>
                </c:pt>
                <c:pt idx="146">
                  <c:v>63942</c:v>
                </c:pt>
                <c:pt idx="147">
                  <c:v>64009</c:v>
                </c:pt>
                <c:pt idx="148">
                  <c:v>64167</c:v>
                </c:pt>
                <c:pt idx="149">
                  <c:v>64263</c:v>
                </c:pt>
                <c:pt idx="150">
                  <c:v>64384</c:v>
                </c:pt>
                <c:pt idx="151">
                  <c:v>64477</c:v>
                </c:pt>
                <c:pt idx="152">
                  <c:v>64595</c:v>
                </c:pt>
                <c:pt idx="153">
                  <c:v>64708</c:v>
                </c:pt>
                <c:pt idx="154">
                  <c:v>64797</c:v>
                </c:pt>
                <c:pt idx="155">
                  <c:v>64891</c:v>
                </c:pt>
                <c:pt idx="156">
                  <c:v>64965</c:v>
                </c:pt>
                <c:pt idx="157">
                  <c:v>65032</c:v>
                </c:pt>
                <c:pt idx="158">
                  <c:v>65119</c:v>
                </c:pt>
                <c:pt idx="159">
                  <c:v>65205</c:v>
                </c:pt>
                <c:pt idx="160">
                  <c:v>65283</c:v>
                </c:pt>
                <c:pt idx="161">
                  <c:v>65356</c:v>
                </c:pt>
                <c:pt idx="162">
                  <c:v>65444</c:v>
                </c:pt>
                <c:pt idx="163">
                  <c:v>65537</c:v>
                </c:pt>
                <c:pt idx="164">
                  <c:v>65613</c:v>
                </c:pt>
                <c:pt idx="165">
                  <c:v>65697</c:v>
                </c:pt>
                <c:pt idx="166">
                  <c:v>65818</c:v>
                </c:pt>
                <c:pt idx="167">
                  <c:v>65964</c:v>
                </c:pt>
                <c:pt idx="168">
                  <c:v>66038</c:v>
                </c:pt>
                <c:pt idx="169">
                  <c:v>66118</c:v>
                </c:pt>
                <c:pt idx="170">
                  <c:v>66197</c:v>
                </c:pt>
                <c:pt idx="171">
                  <c:v>66294</c:v>
                </c:pt>
                <c:pt idx="172">
                  <c:v>66420</c:v>
                </c:pt>
                <c:pt idx="173">
                  <c:v>66524</c:v>
                </c:pt>
                <c:pt idx="174">
                  <c:v>66624</c:v>
                </c:pt>
                <c:pt idx="175">
                  <c:v>66720</c:v>
                </c:pt>
                <c:pt idx="176">
                  <c:v>66809</c:v>
                </c:pt>
                <c:pt idx="177">
                  <c:v>66956</c:v>
                </c:pt>
                <c:pt idx="178">
                  <c:v>67063</c:v>
                </c:pt>
                <c:pt idx="179">
                  <c:v>67148</c:v>
                </c:pt>
                <c:pt idx="180">
                  <c:v>67261</c:v>
                </c:pt>
                <c:pt idx="181">
                  <c:v>67359</c:v>
                </c:pt>
                <c:pt idx="182">
                  <c:v>67464</c:v>
                </c:pt>
                <c:pt idx="183">
                  <c:v>67528</c:v>
                </c:pt>
                <c:pt idx="184">
                  <c:v>67641</c:v>
                </c:pt>
                <c:pt idx="185">
                  <c:v>67765</c:v>
                </c:pt>
                <c:pt idx="186">
                  <c:v>67848</c:v>
                </c:pt>
                <c:pt idx="187">
                  <c:v>67958</c:v>
                </c:pt>
                <c:pt idx="188">
                  <c:v>68074</c:v>
                </c:pt>
                <c:pt idx="189">
                  <c:v>68181</c:v>
                </c:pt>
                <c:pt idx="190">
                  <c:v>68266</c:v>
                </c:pt>
                <c:pt idx="191">
                  <c:v>68376</c:v>
                </c:pt>
                <c:pt idx="192">
                  <c:v>68514</c:v>
                </c:pt>
                <c:pt idx="193">
                  <c:v>68639</c:v>
                </c:pt>
                <c:pt idx="194">
                  <c:v>68778</c:v>
                </c:pt>
                <c:pt idx="195">
                  <c:v>68938</c:v>
                </c:pt>
                <c:pt idx="196">
                  <c:v>68982</c:v>
                </c:pt>
                <c:pt idx="197">
                  <c:v>69062</c:v>
                </c:pt>
                <c:pt idx="198">
                  <c:v>69173</c:v>
                </c:pt>
                <c:pt idx="199">
                  <c:v>69326</c:v>
                </c:pt>
                <c:pt idx="200">
                  <c:v>69434</c:v>
                </c:pt>
                <c:pt idx="201">
                  <c:v>69545</c:v>
                </c:pt>
                <c:pt idx="202">
                  <c:v>69669</c:v>
                </c:pt>
                <c:pt idx="203">
                  <c:v>69743</c:v>
                </c:pt>
                <c:pt idx="204">
                  <c:v>69801</c:v>
                </c:pt>
                <c:pt idx="205">
                  <c:v>69876</c:v>
                </c:pt>
                <c:pt idx="206">
                  <c:v>69985</c:v>
                </c:pt>
                <c:pt idx="207">
                  <c:v>70091</c:v>
                </c:pt>
                <c:pt idx="208">
                  <c:v>70215</c:v>
                </c:pt>
                <c:pt idx="209">
                  <c:v>70275</c:v>
                </c:pt>
                <c:pt idx="210">
                  <c:v>70328</c:v>
                </c:pt>
                <c:pt idx="211">
                  <c:v>70451</c:v>
                </c:pt>
                <c:pt idx="212">
                  <c:v>70486</c:v>
                </c:pt>
                <c:pt idx="213">
                  <c:v>70600</c:v>
                </c:pt>
                <c:pt idx="214">
                  <c:v>70645</c:v>
                </c:pt>
                <c:pt idx="215">
                  <c:v>70764</c:v>
                </c:pt>
                <c:pt idx="216">
                  <c:v>70864</c:v>
                </c:pt>
                <c:pt idx="217">
                  <c:v>71010</c:v>
                </c:pt>
                <c:pt idx="218">
                  <c:v>71154</c:v>
                </c:pt>
                <c:pt idx="219">
                  <c:v>71209</c:v>
                </c:pt>
                <c:pt idx="220">
                  <c:v>71313</c:v>
                </c:pt>
                <c:pt idx="221">
                  <c:v>71424</c:v>
                </c:pt>
                <c:pt idx="222">
                  <c:v>71523</c:v>
                </c:pt>
                <c:pt idx="223">
                  <c:v>71582</c:v>
                </c:pt>
                <c:pt idx="224">
                  <c:v>71652</c:v>
                </c:pt>
                <c:pt idx="225">
                  <c:v>71725</c:v>
                </c:pt>
                <c:pt idx="226">
                  <c:v>71797</c:v>
                </c:pt>
                <c:pt idx="227">
                  <c:v>71906</c:v>
                </c:pt>
                <c:pt idx="228">
                  <c:v>71990</c:v>
                </c:pt>
                <c:pt idx="229">
                  <c:v>72025</c:v>
                </c:pt>
                <c:pt idx="230">
                  <c:v>72043</c:v>
                </c:pt>
                <c:pt idx="231">
                  <c:v>72114</c:v>
                </c:pt>
                <c:pt idx="232">
                  <c:v>72215</c:v>
                </c:pt>
                <c:pt idx="233">
                  <c:v>72286</c:v>
                </c:pt>
                <c:pt idx="234">
                  <c:v>72357</c:v>
                </c:pt>
                <c:pt idx="235">
                  <c:v>72402</c:v>
                </c:pt>
                <c:pt idx="236">
                  <c:v>72470</c:v>
                </c:pt>
                <c:pt idx="237">
                  <c:v>72565</c:v>
                </c:pt>
                <c:pt idx="238">
                  <c:v>72656</c:v>
                </c:pt>
                <c:pt idx="239">
                  <c:v>72749</c:v>
                </c:pt>
                <c:pt idx="240">
                  <c:v>72813</c:v>
                </c:pt>
                <c:pt idx="241">
                  <c:v>72916</c:v>
                </c:pt>
                <c:pt idx="242">
                  <c:v>73001</c:v>
                </c:pt>
                <c:pt idx="243">
                  <c:v>73095</c:v>
                </c:pt>
                <c:pt idx="244">
                  <c:v>73216</c:v>
                </c:pt>
                <c:pt idx="245">
                  <c:v>73282</c:v>
                </c:pt>
                <c:pt idx="246">
                  <c:v>73407</c:v>
                </c:pt>
                <c:pt idx="247">
                  <c:v>73498</c:v>
                </c:pt>
                <c:pt idx="248">
                  <c:v>73602</c:v>
                </c:pt>
                <c:pt idx="249">
                  <c:v>73699</c:v>
                </c:pt>
                <c:pt idx="250">
                  <c:v>73789</c:v>
                </c:pt>
                <c:pt idx="251">
                  <c:v>73863</c:v>
                </c:pt>
                <c:pt idx="252">
                  <c:v>73984</c:v>
                </c:pt>
                <c:pt idx="253">
                  <c:v>74104</c:v>
                </c:pt>
                <c:pt idx="254">
                  <c:v>74272</c:v>
                </c:pt>
                <c:pt idx="255">
                  <c:v>74392</c:v>
                </c:pt>
                <c:pt idx="256">
                  <c:v>74492</c:v>
                </c:pt>
                <c:pt idx="257">
                  <c:v>74549</c:v>
                </c:pt>
                <c:pt idx="258">
                  <c:v>74631</c:v>
                </c:pt>
                <c:pt idx="259">
                  <c:v>75084</c:v>
                </c:pt>
                <c:pt idx="260">
                  <c:v>75170</c:v>
                </c:pt>
                <c:pt idx="261">
                  <c:v>75239</c:v>
                </c:pt>
                <c:pt idx="262">
                  <c:v>75345</c:v>
                </c:pt>
                <c:pt idx="263">
                  <c:v>75456</c:v>
                </c:pt>
                <c:pt idx="264">
                  <c:v>75543</c:v>
                </c:pt>
                <c:pt idx="265">
                  <c:v>75640</c:v>
                </c:pt>
                <c:pt idx="266">
                  <c:v>75865</c:v>
                </c:pt>
                <c:pt idx="267">
                  <c:v>75912</c:v>
                </c:pt>
                <c:pt idx="268">
                  <c:v>75986</c:v>
                </c:pt>
                <c:pt idx="269">
                  <c:v>76095</c:v>
                </c:pt>
                <c:pt idx="270">
                  <c:v>76228</c:v>
                </c:pt>
                <c:pt idx="271">
                  <c:v>76319</c:v>
                </c:pt>
                <c:pt idx="272">
                  <c:v>76381</c:v>
                </c:pt>
                <c:pt idx="273">
                  <c:v>76444</c:v>
                </c:pt>
                <c:pt idx="274">
                  <c:v>76524</c:v>
                </c:pt>
                <c:pt idx="275">
                  <c:v>76588</c:v>
                </c:pt>
                <c:pt idx="276">
                  <c:v>76672</c:v>
                </c:pt>
                <c:pt idx="277">
                  <c:v>76791</c:v>
                </c:pt>
                <c:pt idx="278">
                  <c:v>76911</c:v>
                </c:pt>
                <c:pt idx="279">
                  <c:v>76980</c:v>
                </c:pt>
                <c:pt idx="280">
                  <c:v>77030</c:v>
                </c:pt>
                <c:pt idx="281">
                  <c:v>77106</c:v>
                </c:pt>
                <c:pt idx="282">
                  <c:v>77188</c:v>
                </c:pt>
                <c:pt idx="283">
                  <c:v>77267</c:v>
                </c:pt>
                <c:pt idx="284">
                  <c:v>77341</c:v>
                </c:pt>
                <c:pt idx="285">
                  <c:v>77425</c:v>
                </c:pt>
                <c:pt idx="286">
                  <c:v>77514</c:v>
                </c:pt>
                <c:pt idx="287">
                  <c:v>77627</c:v>
                </c:pt>
                <c:pt idx="288">
                  <c:v>77704</c:v>
                </c:pt>
                <c:pt idx="289">
                  <c:v>77744</c:v>
                </c:pt>
                <c:pt idx="290">
                  <c:v>77784</c:v>
                </c:pt>
                <c:pt idx="291">
                  <c:v>77865</c:v>
                </c:pt>
                <c:pt idx="292">
                  <c:v>77958</c:v>
                </c:pt>
                <c:pt idx="293">
                  <c:v>78062</c:v>
                </c:pt>
                <c:pt idx="294">
                  <c:v>78197</c:v>
                </c:pt>
                <c:pt idx="295">
                  <c:v>78258</c:v>
                </c:pt>
                <c:pt idx="296">
                  <c:v>78474</c:v>
                </c:pt>
                <c:pt idx="297">
                  <c:v>78633</c:v>
                </c:pt>
                <c:pt idx="298">
                  <c:v>78784</c:v>
                </c:pt>
                <c:pt idx="299">
                  <c:v>78847</c:v>
                </c:pt>
                <c:pt idx="300">
                  <c:v>78992</c:v>
                </c:pt>
                <c:pt idx="301">
                  <c:v>79084</c:v>
                </c:pt>
                <c:pt idx="302">
                  <c:v>79157</c:v>
                </c:pt>
                <c:pt idx="303">
                  <c:v>79268</c:v>
                </c:pt>
                <c:pt idx="304">
                  <c:v>79364</c:v>
                </c:pt>
                <c:pt idx="305">
                  <c:v>79460</c:v>
                </c:pt>
                <c:pt idx="306">
                  <c:v>79574</c:v>
                </c:pt>
                <c:pt idx="307">
                  <c:v>79675</c:v>
                </c:pt>
                <c:pt idx="308">
                  <c:v>79764</c:v>
                </c:pt>
                <c:pt idx="309">
                  <c:v>79895</c:v>
                </c:pt>
                <c:pt idx="310">
                  <c:v>79972</c:v>
                </c:pt>
                <c:pt idx="311">
                  <c:v>80132</c:v>
                </c:pt>
                <c:pt idx="312">
                  <c:v>80255</c:v>
                </c:pt>
                <c:pt idx="313">
                  <c:v>80329</c:v>
                </c:pt>
                <c:pt idx="314">
                  <c:v>80412</c:v>
                </c:pt>
                <c:pt idx="315">
                  <c:v>80586</c:v>
                </c:pt>
                <c:pt idx="316">
                  <c:v>80688</c:v>
                </c:pt>
                <c:pt idx="317">
                  <c:v>80747</c:v>
                </c:pt>
                <c:pt idx="318">
                  <c:v>80823</c:v>
                </c:pt>
                <c:pt idx="319">
                  <c:v>80904</c:v>
                </c:pt>
                <c:pt idx="320">
                  <c:v>81029</c:v>
                </c:pt>
                <c:pt idx="321">
                  <c:v>81224</c:v>
                </c:pt>
                <c:pt idx="322">
                  <c:v>81367</c:v>
                </c:pt>
                <c:pt idx="323">
                  <c:v>81494</c:v>
                </c:pt>
                <c:pt idx="324">
                  <c:v>81560</c:v>
                </c:pt>
                <c:pt idx="325">
                  <c:v>81613</c:v>
                </c:pt>
                <c:pt idx="326">
                  <c:v>81710</c:v>
                </c:pt>
                <c:pt idx="327">
                  <c:v>81897</c:v>
                </c:pt>
                <c:pt idx="328">
                  <c:v>81967</c:v>
                </c:pt>
                <c:pt idx="329">
                  <c:v>82041</c:v>
                </c:pt>
                <c:pt idx="330">
                  <c:v>82135</c:v>
                </c:pt>
                <c:pt idx="331">
                  <c:v>82232</c:v>
                </c:pt>
                <c:pt idx="332">
                  <c:v>82300</c:v>
                </c:pt>
                <c:pt idx="333">
                  <c:v>82495</c:v>
                </c:pt>
                <c:pt idx="334">
                  <c:v>82630</c:v>
                </c:pt>
                <c:pt idx="335">
                  <c:v>82776</c:v>
                </c:pt>
                <c:pt idx="336">
                  <c:v>83018</c:v>
                </c:pt>
                <c:pt idx="337">
                  <c:v>83189</c:v>
                </c:pt>
                <c:pt idx="338">
                  <c:v>83284</c:v>
                </c:pt>
                <c:pt idx="339">
                  <c:v>83455</c:v>
                </c:pt>
                <c:pt idx="340">
                  <c:v>83611</c:v>
                </c:pt>
                <c:pt idx="341">
                  <c:v>83747</c:v>
                </c:pt>
                <c:pt idx="342">
                  <c:v>83853</c:v>
                </c:pt>
                <c:pt idx="343">
                  <c:v>83950</c:v>
                </c:pt>
                <c:pt idx="344">
                  <c:v>84010</c:v>
                </c:pt>
                <c:pt idx="345">
                  <c:v>84113</c:v>
                </c:pt>
                <c:pt idx="346">
                  <c:v>84267</c:v>
                </c:pt>
                <c:pt idx="347">
                  <c:v>84365</c:v>
                </c:pt>
                <c:pt idx="348">
                  <c:v>84431</c:v>
                </c:pt>
                <c:pt idx="349">
                  <c:v>84557</c:v>
                </c:pt>
                <c:pt idx="350">
                  <c:v>84699</c:v>
                </c:pt>
                <c:pt idx="351">
                  <c:v>84765</c:v>
                </c:pt>
                <c:pt idx="352">
                  <c:v>84867</c:v>
                </c:pt>
                <c:pt idx="353">
                  <c:v>84983</c:v>
                </c:pt>
                <c:pt idx="354">
                  <c:v>85106</c:v>
                </c:pt>
                <c:pt idx="355">
                  <c:v>85222</c:v>
                </c:pt>
                <c:pt idx="356">
                  <c:v>85303</c:v>
                </c:pt>
                <c:pt idx="357">
                  <c:v>85409</c:v>
                </c:pt>
                <c:pt idx="358">
                  <c:v>85499</c:v>
                </c:pt>
                <c:pt idx="359">
                  <c:v>85607</c:v>
                </c:pt>
                <c:pt idx="360">
                  <c:v>85726</c:v>
                </c:pt>
                <c:pt idx="361">
                  <c:v>85827</c:v>
                </c:pt>
                <c:pt idx="362">
                  <c:v>85921</c:v>
                </c:pt>
                <c:pt idx="363">
                  <c:v>85996</c:v>
                </c:pt>
                <c:pt idx="364">
                  <c:v>86135</c:v>
                </c:pt>
                <c:pt idx="365">
                  <c:v>86283</c:v>
                </c:pt>
                <c:pt idx="366">
                  <c:v>86469</c:v>
                </c:pt>
                <c:pt idx="367">
                  <c:v>86628</c:v>
                </c:pt>
                <c:pt idx="368">
                  <c:v>86791</c:v>
                </c:pt>
                <c:pt idx="369">
                  <c:v>86876</c:v>
                </c:pt>
                <c:pt idx="370">
                  <c:v>86911</c:v>
                </c:pt>
                <c:pt idx="371">
                  <c:v>86970</c:v>
                </c:pt>
                <c:pt idx="372">
                  <c:v>87073</c:v>
                </c:pt>
                <c:pt idx="373">
                  <c:v>87168</c:v>
                </c:pt>
                <c:pt idx="374">
                  <c:v>87301</c:v>
                </c:pt>
                <c:pt idx="375">
                  <c:v>87394</c:v>
                </c:pt>
                <c:pt idx="376">
                  <c:v>87483</c:v>
                </c:pt>
                <c:pt idx="377">
                  <c:v>87601</c:v>
                </c:pt>
                <c:pt idx="378">
                  <c:v>87682</c:v>
                </c:pt>
                <c:pt idx="379">
                  <c:v>87800</c:v>
                </c:pt>
                <c:pt idx="380">
                  <c:v>87882</c:v>
                </c:pt>
                <c:pt idx="381">
                  <c:v>87995</c:v>
                </c:pt>
                <c:pt idx="382">
                  <c:v>88124</c:v>
                </c:pt>
                <c:pt idx="383">
                  <c:v>88250</c:v>
                </c:pt>
                <c:pt idx="384">
                  <c:v>88334</c:v>
                </c:pt>
                <c:pt idx="385">
                  <c:v>88422</c:v>
                </c:pt>
                <c:pt idx="386">
                  <c:v>88494</c:v>
                </c:pt>
                <c:pt idx="387">
                  <c:v>88630</c:v>
                </c:pt>
                <c:pt idx="388">
                  <c:v>88783</c:v>
                </c:pt>
                <c:pt idx="389">
                  <c:v>88958</c:v>
                </c:pt>
                <c:pt idx="390">
                  <c:v>89051</c:v>
                </c:pt>
                <c:pt idx="391">
                  <c:v>89157</c:v>
                </c:pt>
                <c:pt idx="392">
                  <c:v>89174</c:v>
                </c:pt>
                <c:pt idx="393">
                  <c:v>89321</c:v>
                </c:pt>
                <c:pt idx="394">
                  <c:v>89392</c:v>
                </c:pt>
                <c:pt idx="395">
                  <c:v>89524</c:v>
                </c:pt>
                <c:pt idx="396">
                  <c:v>89601</c:v>
                </c:pt>
                <c:pt idx="397">
                  <c:v>89935</c:v>
                </c:pt>
                <c:pt idx="398">
                  <c:v>90019</c:v>
                </c:pt>
                <c:pt idx="399">
                  <c:v>89750</c:v>
                </c:pt>
                <c:pt idx="400">
                  <c:v>89840</c:v>
                </c:pt>
                <c:pt idx="401">
                  <c:v>89928</c:v>
                </c:pt>
                <c:pt idx="402">
                  <c:v>90084</c:v>
                </c:pt>
                <c:pt idx="403">
                  <c:v>90320</c:v>
                </c:pt>
                <c:pt idx="404">
                  <c:v>90419</c:v>
                </c:pt>
                <c:pt idx="405">
                  <c:v>90504</c:v>
                </c:pt>
                <c:pt idx="406">
                  <c:v>90554</c:v>
                </c:pt>
                <c:pt idx="407">
                  <c:v>90640</c:v>
                </c:pt>
                <c:pt idx="408">
                  <c:v>90733</c:v>
                </c:pt>
                <c:pt idx="409">
                  <c:v>91036</c:v>
                </c:pt>
                <c:pt idx="410">
                  <c:v>91297</c:v>
                </c:pt>
                <c:pt idx="411">
                  <c:v>91445</c:v>
                </c:pt>
                <c:pt idx="412">
                  <c:v>91537</c:v>
                </c:pt>
                <c:pt idx="413">
                  <c:v>91615</c:v>
                </c:pt>
                <c:pt idx="414">
                  <c:v>91667</c:v>
                </c:pt>
                <c:pt idx="415">
                  <c:v>91733</c:v>
                </c:pt>
                <c:pt idx="416">
                  <c:v>91781</c:v>
                </c:pt>
                <c:pt idx="417">
                  <c:v>91827</c:v>
                </c:pt>
                <c:pt idx="418">
                  <c:v>91913</c:v>
                </c:pt>
                <c:pt idx="419">
                  <c:v>91995</c:v>
                </c:pt>
                <c:pt idx="420">
                  <c:v>92107</c:v>
                </c:pt>
                <c:pt idx="421">
                  <c:v>92328</c:v>
                </c:pt>
                <c:pt idx="422">
                  <c:v>92479</c:v>
                </c:pt>
                <c:pt idx="423">
                  <c:v>92634</c:v>
                </c:pt>
                <c:pt idx="424">
                  <c:v>92860</c:v>
                </c:pt>
                <c:pt idx="425">
                  <c:v>92999</c:v>
                </c:pt>
                <c:pt idx="426">
                  <c:v>93042</c:v>
                </c:pt>
                <c:pt idx="427">
                  <c:v>93150</c:v>
                </c:pt>
                <c:pt idx="428">
                  <c:v>93297</c:v>
                </c:pt>
                <c:pt idx="429">
                  <c:v>93448</c:v>
                </c:pt>
                <c:pt idx="430">
                  <c:v>93545</c:v>
                </c:pt>
                <c:pt idx="431">
                  <c:v>93619</c:v>
                </c:pt>
                <c:pt idx="432">
                  <c:v>93750</c:v>
                </c:pt>
                <c:pt idx="433">
                  <c:v>93980</c:v>
                </c:pt>
                <c:pt idx="434">
                  <c:v>94345</c:v>
                </c:pt>
                <c:pt idx="435">
                  <c:v>94570</c:v>
                </c:pt>
                <c:pt idx="436">
                  <c:v>94709</c:v>
                </c:pt>
                <c:pt idx="437">
                  <c:v>94889</c:v>
                </c:pt>
                <c:pt idx="438">
                  <c:v>95029</c:v>
                </c:pt>
                <c:pt idx="439">
                  <c:v>95168</c:v>
                </c:pt>
                <c:pt idx="440">
                  <c:v>95262</c:v>
                </c:pt>
                <c:pt idx="441">
                  <c:v>95345</c:v>
                </c:pt>
                <c:pt idx="442">
                  <c:v>95444</c:v>
                </c:pt>
                <c:pt idx="443">
                  <c:v>95673</c:v>
                </c:pt>
                <c:pt idx="444">
                  <c:v>95846</c:v>
                </c:pt>
                <c:pt idx="445">
                  <c:v>95915</c:v>
                </c:pt>
                <c:pt idx="446">
                  <c:v>95984</c:v>
                </c:pt>
                <c:pt idx="447">
                  <c:v>96090</c:v>
                </c:pt>
                <c:pt idx="448">
                  <c:v>96176</c:v>
                </c:pt>
                <c:pt idx="449">
                  <c:v>96245</c:v>
                </c:pt>
                <c:pt idx="450">
                  <c:v>96296</c:v>
                </c:pt>
                <c:pt idx="451">
                  <c:v>96386</c:v>
                </c:pt>
                <c:pt idx="452">
                  <c:v>96501</c:v>
                </c:pt>
                <c:pt idx="453">
                  <c:v>96592</c:v>
                </c:pt>
                <c:pt idx="454">
                  <c:v>96714</c:v>
                </c:pt>
                <c:pt idx="455">
                  <c:v>96816</c:v>
                </c:pt>
                <c:pt idx="456">
                  <c:v>96883</c:v>
                </c:pt>
                <c:pt idx="457">
                  <c:v>96965</c:v>
                </c:pt>
                <c:pt idx="458">
                  <c:v>97056</c:v>
                </c:pt>
                <c:pt idx="459">
                  <c:v>97146</c:v>
                </c:pt>
                <c:pt idx="460">
                  <c:v>97225</c:v>
                </c:pt>
                <c:pt idx="461">
                  <c:v>97296</c:v>
                </c:pt>
                <c:pt idx="462">
                  <c:v>97374</c:v>
                </c:pt>
                <c:pt idx="463">
                  <c:v>97400</c:v>
                </c:pt>
                <c:pt idx="464">
                  <c:v>97469</c:v>
                </c:pt>
                <c:pt idx="465">
                  <c:v>97564</c:v>
                </c:pt>
                <c:pt idx="466">
                  <c:v>97655</c:v>
                </c:pt>
                <c:pt idx="467">
                  <c:v>97742</c:v>
                </c:pt>
                <c:pt idx="468">
                  <c:v>97835</c:v>
                </c:pt>
                <c:pt idx="469">
                  <c:v>97900</c:v>
                </c:pt>
                <c:pt idx="470">
                  <c:v>97994</c:v>
                </c:pt>
                <c:pt idx="471">
                  <c:v>98089</c:v>
                </c:pt>
                <c:pt idx="472">
                  <c:v>98154</c:v>
                </c:pt>
                <c:pt idx="473">
                  <c:v>98260</c:v>
                </c:pt>
                <c:pt idx="474">
                  <c:v>98354</c:v>
                </c:pt>
                <c:pt idx="475">
                  <c:v>98426</c:v>
                </c:pt>
                <c:pt idx="476">
                  <c:v>98491</c:v>
                </c:pt>
                <c:pt idx="477">
                  <c:v>98558</c:v>
                </c:pt>
                <c:pt idx="478">
                  <c:v>98671</c:v>
                </c:pt>
                <c:pt idx="479">
                  <c:v>98776</c:v>
                </c:pt>
                <c:pt idx="480">
                  <c:v>98868</c:v>
                </c:pt>
                <c:pt idx="481">
                  <c:v>98965</c:v>
                </c:pt>
                <c:pt idx="482">
                  <c:v>99103</c:v>
                </c:pt>
                <c:pt idx="483">
                  <c:v>99213</c:v>
                </c:pt>
                <c:pt idx="484">
                  <c:v>99300</c:v>
                </c:pt>
                <c:pt idx="485">
                  <c:v>99426</c:v>
                </c:pt>
                <c:pt idx="486">
                  <c:v>99500</c:v>
                </c:pt>
                <c:pt idx="487">
                  <c:v>99550</c:v>
                </c:pt>
                <c:pt idx="488">
                  <c:v>99656</c:v>
                </c:pt>
                <c:pt idx="489">
                  <c:v>99711</c:v>
                </c:pt>
                <c:pt idx="490">
                  <c:v>99820</c:v>
                </c:pt>
                <c:pt idx="491">
                  <c:v>99901</c:v>
                </c:pt>
                <c:pt idx="492">
                  <c:v>99988</c:v>
                </c:pt>
                <c:pt idx="493">
                  <c:v>100053</c:v>
                </c:pt>
                <c:pt idx="494">
                  <c:v>100138</c:v>
                </c:pt>
                <c:pt idx="495">
                  <c:v>100225</c:v>
                </c:pt>
                <c:pt idx="496">
                  <c:v>100273</c:v>
                </c:pt>
                <c:pt idx="497">
                  <c:v>100395</c:v>
                </c:pt>
                <c:pt idx="498">
                  <c:v>100532</c:v>
                </c:pt>
                <c:pt idx="499">
                  <c:v>100618</c:v>
                </c:pt>
                <c:pt idx="500">
                  <c:v>100708</c:v>
                </c:pt>
                <c:pt idx="501">
                  <c:v>100835</c:v>
                </c:pt>
                <c:pt idx="502">
                  <c:v>100936</c:v>
                </c:pt>
                <c:pt idx="503">
                  <c:v>101034</c:v>
                </c:pt>
                <c:pt idx="504">
                  <c:v>101142</c:v>
                </c:pt>
                <c:pt idx="505">
                  <c:v>101269</c:v>
                </c:pt>
                <c:pt idx="506">
                  <c:v>101525</c:v>
                </c:pt>
                <c:pt idx="507">
                  <c:v>101722</c:v>
                </c:pt>
                <c:pt idx="508">
                  <c:v>101888</c:v>
                </c:pt>
                <c:pt idx="509">
                  <c:v>102075</c:v>
                </c:pt>
                <c:pt idx="510">
                  <c:v>102206</c:v>
                </c:pt>
                <c:pt idx="511">
                  <c:v>102414</c:v>
                </c:pt>
                <c:pt idx="512">
                  <c:v>102593</c:v>
                </c:pt>
                <c:pt idx="513">
                  <c:v>102748</c:v>
                </c:pt>
                <c:pt idx="514">
                  <c:v>102921</c:v>
                </c:pt>
                <c:pt idx="515">
                  <c:v>103268</c:v>
                </c:pt>
                <c:pt idx="516">
                  <c:v>103384</c:v>
                </c:pt>
                <c:pt idx="517">
                  <c:v>103815</c:v>
                </c:pt>
                <c:pt idx="518">
                  <c:v>103978</c:v>
                </c:pt>
                <c:pt idx="519">
                  <c:v>104082</c:v>
                </c:pt>
                <c:pt idx="520">
                  <c:v>104209</c:v>
                </c:pt>
                <c:pt idx="521">
                  <c:v>104378</c:v>
                </c:pt>
                <c:pt idx="522">
                  <c:v>104515</c:v>
                </c:pt>
                <c:pt idx="523">
                  <c:v>104654</c:v>
                </c:pt>
                <c:pt idx="524">
                  <c:v>104694</c:v>
                </c:pt>
                <c:pt idx="525">
                  <c:v>104821</c:v>
                </c:pt>
                <c:pt idx="526">
                  <c:v>104909</c:v>
                </c:pt>
                <c:pt idx="527">
                  <c:v>105056</c:v>
                </c:pt>
                <c:pt idx="528">
                  <c:v>105174</c:v>
                </c:pt>
                <c:pt idx="529">
                  <c:v>105505</c:v>
                </c:pt>
                <c:pt idx="530">
                  <c:v>105684</c:v>
                </c:pt>
                <c:pt idx="531">
                  <c:v>105803</c:v>
                </c:pt>
                <c:pt idx="532">
                  <c:v>105905</c:v>
                </c:pt>
                <c:pt idx="533">
                  <c:v>105954</c:v>
                </c:pt>
                <c:pt idx="534">
                  <c:v>106119</c:v>
                </c:pt>
                <c:pt idx="535">
                  <c:v>106262</c:v>
                </c:pt>
                <c:pt idx="536">
                  <c:v>106366</c:v>
                </c:pt>
                <c:pt idx="537">
                  <c:v>106462</c:v>
                </c:pt>
                <c:pt idx="538">
                  <c:v>106605</c:v>
                </c:pt>
                <c:pt idx="539">
                  <c:v>106731</c:v>
                </c:pt>
                <c:pt idx="540">
                  <c:v>106829</c:v>
                </c:pt>
                <c:pt idx="541">
                  <c:v>106943</c:v>
                </c:pt>
                <c:pt idx="542">
                  <c:v>107019</c:v>
                </c:pt>
                <c:pt idx="543">
                  <c:v>107106</c:v>
                </c:pt>
                <c:pt idx="544">
                  <c:v>107215</c:v>
                </c:pt>
                <c:pt idx="545">
                  <c:v>107309</c:v>
                </c:pt>
                <c:pt idx="546">
                  <c:v>107404</c:v>
                </c:pt>
                <c:pt idx="547">
                  <c:v>107478</c:v>
                </c:pt>
                <c:pt idx="548">
                  <c:v>107613</c:v>
                </c:pt>
                <c:pt idx="549">
                  <c:v>107720</c:v>
                </c:pt>
                <c:pt idx="550">
                  <c:v>107800</c:v>
                </c:pt>
                <c:pt idx="551">
                  <c:v>107860</c:v>
                </c:pt>
                <c:pt idx="552">
                  <c:v>107956</c:v>
                </c:pt>
                <c:pt idx="553">
                  <c:v>108085</c:v>
                </c:pt>
                <c:pt idx="554">
                  <c:v>108131</c:v>
                </c:pt>
                <c:pt idx="555">
                  <c:v>108172</c:v>
                </c:pt>
                <c:pt idx="556">
                  <c:v>108353</c:v>
                </c:pt>
                <c:pt idx="557">
                  <c:v>108433</c:v>
                </c:pt>
                <c:pt idx="558">
                  <c:v>108563</c:v>
                </c:pt>
                <c:pt idx="559">
                  <c:v>108651</c:v>
                </c:pt>
                <c:pt idx="560">
                  <c:v>108783</c:v>
                </c:pt>
                <c:pt idx="561">
                  <c:v>108861</c:v>
                </c:pt>
                <c:pt idx="562">
                  <c:v>108927</c:v>
                </c:pt>
                <c:pt idx="563">
                  <c:v>108999</c:v>
                </c:pt>
                <c:pt idx="564">
                  <c:v>109103</c:v>
                </c:pt>
                <c:pt idx="565">
                  <c:v>109179</c:v>
                </c:pt>
                <c:pt idx="566">
                  <c:v>109266</c:v>
                </c:pt>
                <c:pt idx="567">
                  <c:v>109307</c:v>
                </c:pt>
                <c:pt idx="568">
                  <c:v>109347</c:v>
                </c:pt>
                <c:pt idx="569">
                  <c:v>109405</c:v>
                </c:pt>
                <c:pt idx="570">
                  <c:v>109460</c:v>
                </c:pt>
                <c:pt idx="571">
                  <c:v>109533</c:v>
                </c:pt>
                <c:pt idx="572">
                  <c:v>109600</c:v>
                </c:pt>
                <c:pt idx="573">
                  <c:v>109616</c:v>
                </c:pt>
                <c:pt idx="574">
                  <c:v>109677</c:v>
                </c:pt>
                <c:pt idx="575">
                  <c:v>109796</c:v>
                </c:pt>
                <c:pt idx="576">
                  <c:v>109857</c:v>
                </c:pt>
                <c:pt idx="577">
                  <c:v>109879</c:v>
                </c:pt>
                <c:pt idx="578">
                  <c:v>109902</c:v>
                </c:pt>
                <c:pt idx="579">
                  <c:v>109958</c:v>
                </c:pt>
                <c:pt idx="580">
                  <c:v>110068</c:v>
                </c:pt>
                <c:pt idx="581">
                  <c:v>110113</c:v>
                </c:pt>
                <c:pt idx="582">
                  <c:v>110190</c:v>
                </c:pt>
                <c:pt idx="583">
                  <c:v>110274</c:v>
                </c:pt>
                <c:pt idx="584">
                  <c:v>110372</c:v>
                </c:pt>
                <c:pt idx="585">
                  <c:v>110432</c:v>
                </c:pt>
                <c:pt idx="586">
                  <c:v>110499</c:v>
                </c:pt>
                <c:pt idx="587">
                  <c:v>110564</c:v>
                </c:pt>
                <c:pt idx="588">
                  <c:v>110635</c:v>
                </c:pt>
                <c:pt idx="589">
                  <c:v>110674</c:v>
                </c:pt>
                <c:pt idx="590">
                  <c:v>110718</c:v>
                </c:pt>
                <c:pt idx="591">
                  <c:v>110771</c:v>
                </c:pt>
                <c:pt idx="592">
                  <c:v>110863</c:v>
                </c:pt>
                <c:pt idx="593">
                  <c:v>110948</c:v>
                </c:pt>
                <c:pt idx="594">
                  <c:v>111056</c:v>
                </c:pt>
                <c:pt idx="595">
                  <c:v>111097</c:v>
                </c:pt>
                <c:pt idx="596">
                  <c:v>111116</c:v>
                </c:pt>
                <c:pt idx="597">
                  <c:v>111088</c:v>
                </c:pt>
                <c:pt idx="598">
                  <c:v>111097</c:v>
                </c:pt>
                <c:pt idx="599">
                  <c:v>111174</c:v>
                </c:pt>
                <c:pt idx="600">
                  <c:v>111249</c:v>
                </c:pt>
                <c:pt idx="601">
                  <c:v>111278</c:v>
                </c:pt>
                <c:pt idx="602">
                  <c:v>111316</c:v>
                </c:pt>
                <c:pt idx="603">
                  <c:v>111368</c:v>
                </c:pt>
                <c:pt idx="604">
                  <c:v>111391</c:v>
                </c:pt>
                <c:pt idx="605">
                  <c:v>111505</c:v>
                </c:pt>
                <c:pt idx="606">
                  <c:v>111586</c:v>
                </c:pt>
                <c:pt idx="607">
                  <c:v>111615</c:v>
                </c:pt>
                <c:pt idx="608">
                  <c:v>111654</c:v>
                </c:pt>
                <c:pt idx="609">
                  <c:v>111720</c:v>
                </c:pt>
                <c:pt idx="610">
                  <c:v>111775</c:v>
                </c:pt>
                <c:pt idx="611">
                  <c:v>111777</c:v>
                </c:pt>
                <c:pt idx="612">
                  <c:v>111837</c:v>
                </c:pt>
                <c:pt idx="613">
                  <c:v>111870</c:v>
                </c:pt>
                <c:pt idx="614">
                  <c:v>112010</c:v>
                </c:pt>
                <c:pt idx="615">
                  <c:v>112052</c:v>
                </c:pt>
                <c:pt idx="616">
                  <c:v>112119</c:v>
                </c:pt>
                <c:pt idx="617">
                  <c:v>112176</c:v>
                </c:pt>
                <c:pt idx="618">
                  <c:v>112255</c:v>
                </c:pt>
                <c:pt idx="619">
                  <c:v>112303</c:v>
                </c:pt>
                <c:pt idx="620">
                  <c:v>112394</c:v>
                </c:pt>
                <c:pt idx="621">
                  <c:v>112459</c:v>
                </c:pt>
                <c:pt idx="622">
                  <c:v>112548</c:v>
                </c:pt>
                <c:pt idx="623">
                  <c:v>112605</c:v>
                </c:pt>
                <c:pt idx="624">
                  <c:v>112662</c:v>
                </c:pt>
                <c:pt idx="625">
                  <c:v>112752</c:v>
                </c:pt>
                <c:pt idx="626">
                  <c:v>112811</c:v>
                </c:pt>
                <c:pt idx="627">
                  <c:v>112877</c:v>
                </c:pt>
                <c:pt idx="628">
                  <c:v>112973</c:v>
                </c:pt>
                <c:pt idx="629">
                  <c:v>113027</c:v>
                </c:pt>
                <c:pt idx="630">
                  <c:v>113068</c:v>
                </c:pt>
                <c:pt idx="631">
                  <c:v>113112</c:v>
                </c:pt>
                <c:pt idx="632">
                  <c:v>113151</c:v>
                </c:pt>
                <c:pt idx="633">
                  <c:v>113212</c:v>
                </c:pt>
                <c:pt idx="634">
                  <c:v>113246</c:v>
                </c:pt>
                <c:pt idx="635">
                  <c:v>113314</c:v>
                </c:pt>
                <c:pt idx="636">
                  <c:v>113362</c:v>
                </c:pt>
                <c:pt idx="637">
                  <c:v>113423</c:v>
                </c:pt>
                <c:pt idx="638">
                  <c:v>113470</c:v>
                </c:pt>
                <c:pt idx="639">
                  <c:v>113564</c:v>
                </c:pt>
                <c:pt idx="640">
                  <c:v>113666</c:v>
                </c:pt>
                <c:pt idx="641">
                  <c:v>113775</c:v>
                </c:pt>
                <c:pt idx="642">
                  <c:v>113898</c:v>
                </c:pt>
                <c:pt idx="643">
                  <c:v>113972</c:v>
                </c:pt>
                <c:pt idx="644">
                  <c:v>114095</c:v>
                </c:pt>
                <c:pt idx="645">
                  <c:v>114154</c:v>
                </c:pt>
                <c:pt idx="646">
                  <c:v>114188</c:v>
                </c:pt>
                <c:pt idx="647">
                  <c:v>114252</c:v>
                </c:pt>
                <c:pt idx="648">
                  <c:v>114324</c:v>
                </c:pt>
                <c:pt idx="649">
                  <c:v>114415</c:v>
                </c:pt>
                <c:pt idx="650">
                  <c:v>114480</c:v>
                </c:pt>
                <c:pt idx="651">
                  <c:v>114571</c:v>
                </c:pt>
                <c:pt idx="652">
                  <c:v>114670</c:v>
                </c:pt>
                <c:pt idx="653">
                  <c:v>114775</c:v>
                </c:pt>
                <c:pt idx="654">
                  <c:v>114802</c:v>
                </c:pt>
                <c:pt idx="655">
                  <c:v>114887</c:v>
                </c:pt>
                <c:pt idx="656">
                  <c:v>114976</c:v>
                </c:pt>
                <c:pt idx="657">
                  <c:v>115064</c:v>
                </c:pt>
                <c:pt idx="658">
                  <c:v>115135</c:v>
                </c:pt>
                <c:pt idx="659">
                  <c:v>115206</c:v>
                </c:pt>
                <c:pt idx="660">
                  <c:v>115308</c:v>
                </c:pt>
                <c:pt idx="661">
                  <c:v>115428</c:v>
                </c:pt>
                <c:pt idx="662">
                  <c:v>115556</c:v>
                </c:pt>
                <c:pt idx="663">
                  <c:v>115634</c:v>
                </c:pt>
                <c:pt idx="664">
                  <c:v>115725</c:v>
                </c:pt>
                <c:pt idx="665">
                  <c:v>115785</c:v>
                </c:pt>
                <c:pt idx="666">
                  <c:v>115863</c:v>
                </c:pt>
                <c:pt idx="667">
                  <c:v>115936</c:v>
                </c:pt>
                <c:pt idx="668">
                  <c:v>116042</c:v>
                </c:pt>
                <c:pt idx="669">
                  <c:v>116100</c:v>
                </c:pt>
                <c:pt idx="670">
                  <c:v>116201</c:v>
                </c:pt>
                <c:pt idx="671">
                  <c:v>116292</c:v>
                </c:pt>
                <c:pt idx="672">
                  <c:v>116368</c:v>
                </c:pt>
                <c:pt idx="673">
                  <c:v>116408</c:v>
                </c:pt>
                <c:pt idx="674">
                  <c:v>116478</c:v>
                </c:pt>
                <c:pt idx="675">
                  <c:v>116539</c:v>
                </c:pt>
                <c:pt idx="676">
                  <c:v>116640</c:v>
                </c:pt>
                <c:pt idx="677">
                  <c:v>116735</c:v>
                </c:pt>
                <c:pt idx="678">
                  <c:v>116797</c:v>
                </c:pt>
                <c:pt idx="679">
                  <c:v>116899</c:v>
                </c:pt>
                <c:pt idx="680">
                  <c:v>116964</c:v>
                </c:pt>
                <c:pt idx="681">
                  <c:v>117006</c:v>
                </c:pt>
                <c:pt idx="682">
                  <c:v>117069</c:v>
                </c:pt>
                <c:pt idx="683">
                  <c:v>117138</c:v>
                </c:pt>
                <c:pt idx="684">
                  <c:v>117194</c:v>
                </c:pt>
                <c:pt idx="685">
                  <c:v>117260</c:v>
                </c:pt>
                <c:pt idx="686">
                  <c:v>117318</c:v>
                </c:pt>
                <c:pt idx="687">
                  <c:v>117381</c:v>
                </c:pt>
                <c:pt idx="688">
                  <c:v>117440</c:v>
                </c:pt>
                <c:pt idx="689">
                  <c:v>117492</c:v>
                </c:pt>
                <c:pt idx="690">
                  <c:v>117580</c:v>
                </c:pt>
                <c:pt idx="691">
                  <c:v>117667</c:v>
                </c:pt>
                <c:pt idx="692">
                  <c:v>117817</c:v>
                </c:pt>
                <c:pt idx="693">
                  <c:v>117872</c:v>
                </c:pt>
                <c:pt idx="694">
                  <c:v>117953</c:v>
                </c:pt>
                <c:pt idx="695">
                  <c:v>118005</c:v>
                </c:pt>
                <c:pt idx="696">
                  <c:v>118092</c:v>
                </c:pt>
                <c:pt idx="697">
                  <c:v>118164</c:v>
                </c:pt>
                <c:pt idx="698">
                  <c:v>118217</c:v>
                </c:pt>
                <c:pt idx="699">
                  <c:v>118330</c:v>
                </c:pt>
                <c:pt idx="700">
                  <c:v>118408</c:v>
                </c:pt>
                <c:pt idx="701">
                  <c:v>118445</c:v>
                </c:pt>
                <c:pt idx="702">
                  <c:v>118489</c:v>
                </c:pt>
                <c:pt idx="703">
                  <c:v>118560</c:v>
                </c:pt>
                <c:pt idx="704">
                  <c:v>118627</c:v>
                </c:pt>
                <c:pt idx="705">
                  <c:v>118734</c:v>
                </c:pt>
                <c:pt idx="706">
                  <c:v>118830</c:v>
                </c:pt>
                <c:pt idx="707">
                  <c:v>118916</c:v>
                </c:pt>
                <c:pt idx="708">
                  <c:v>118975</c:v>
                </c:pt>
                <c:pt idx="709">
                  <c:v>119069</c:v>
                </c:pt>
                <c:pt idx="710">
                  <c:v>119212</c:v>
                </c:pt>
                <c:pt idx="711">
                  <c:v>119288</c:v>
                </c:pt>
                <c:pt idx="712">
                  <c:v>119345</c:v>
                </c:pt>
                <c:pt idx="713">
                  <c:v>119441</c:v>
                </c:pt>
                <c:pt idx="714">
                  <c:v>119477</c:v>
                </c:pt>
                <c:pt idx="715">
                  <c:v>119584</c:v>
                </c:pt>
                <c:pt idx="716">
                  <c:v>119733</c:v>
                </c:pt>
                <c:pt idx="717">
                  <c:v>119867</c:v>
                </c:pt>
                <c:pt idx="718">
                  <c:v>120124</c:v>
                </c:pt>
                <c:pt idx="719">
                  <c:v>120179</c:v>
                </c:pt>
                <c:pt idx="720">
                  <c:v>120250</c:v>
                </c:pt>
                <c:pt idx="721">
                  <c:v>120304</c:v>
                </c:pt>
                <c:pt idx="722">
                  <c:v>120385</c:v>
                </c:pt>
                <c:pt idx="723">
                  <c:v>120457</c:v>
                </c:pt>
                <c:pt idx="724">
                  <c:v>120526</c:v>
                </c:pt>
                <c:pt idx="725">
                  <c:v>120596</c:v>
                </c:pt>
                <c:pt idx="726">
                  <c:v>120689</c:v>
                </c:pt>
                <c:pt idx="727">
                  <c:v>120774</c:v>
                </c:pt>
                <c:pt idx="728">
                  <c:v>120826</c:v>
                </c:pt>
                <c:pt idx="729">
                  <c:v>120883</c:v>
                </c:pt>
                <c:pt idx="730">
                  <c:v>120906</c:v>
                </c:pt>
                <c:pt idx="731">
                  <c:v>121023</c:v>
                </c:pt>
                <c:pt idx="732">
                  <c:v>121091</c:v>
                </c:pt>
                <c:pt idx="733">
                  <c:v>121141</c:v>
                </c:pt>
                <c:pt idx="734">
                  <c:v>121229</c:v>
                </c:pt>
                <c:pt idx="735">
                  <c:v>121244</c:v>
                </c:pt>
                <c:pt idx="736">
                  <c:v>121322</c:v>
                </c:pt>
                <c:pt idx="737">
                  <c:v>121403</c:v>
                </c:pt>
                <c:pt idx="738">
                  <c:v>121446</c:v>
                </c:pt>
                <c:pt idx="739">
                  <c:v>121514</c:v>
                </c:pt>
                <c:pt idx="740">
                  <c:v>121591</c:v>
                </c:pt>
                <c:pt idx="741">
                  <c:v>121653</c:v>
                </c:pt>
                <c:pt idx="742">
                  <c:v>121694</c:v>
                </c:pt>
                <c:pt idx="743">
                  <c:v>121732</c:v>
                </c:pt>
                <c:pt idx="744">
                  <c:v>121784</c:v>
                </c:pt>
                <c:pt idx="745">
                  <c:v>121879</c:v>
                </c:pt>
                <c:pt idx="746">
                  <c:v>121940</c:v>
                </c:pt>
                <c:pt idx="747">
                  <c:v>121965</c:v>
                </c:pt>
                <c:pt idx="748">
                  <c:v>122042</c:v>
                </c:pt>
                <c:pt idx="749">
                  <c:v>122056</c:v>
                </c:pt>
                <c:pt idx="750">
                  <c:v>122118</c:v>
                </c:pt>
                <c:pt idx="751">
                  <c:v>122186</c:v>
                </c:pt>
                <c:pt idx="752">
                  <c:v>122278</c:v>
                </c:pt>
                <c:pt idx="753">
                  <c:v>122352</c:v>
                </c:pt>
                <c:pt idx="754">
                  <c:v>122413</c:v>
                </c:pt>
                <c:pt idx="755">
                  <c:v>122484</c:v>
                </c:pt>
                <c:pt idx="756">
                  <c:v>122507</c:v>
                </c:pt>
                <c:pt idx="757">
                  <c:v>122569</c:v>
                </c:pt>
                <c:pt idx="758">
                  <c:v>122568</c:v>
                </c:pt>
                <c:pt idx="759">
                  <c:v>122593</c:v>
                </c:pt>
                <c:pt idx="760">
                  <c:v>122701</c:v>
                </c:pt>
                <c:pt idx="761">
                  <c:v>122694</c:v>
                </c:pt>
                <c:pt idx="762">
                  <c:v>122806</c:v>
                </c:pt>
                <c:pt idx="763">
                  <c:v>122900</c:v>
                </c:pt>
                <c:pt idx="764">
                  <c:v>123016</c:v>
                </c:pt>
                <c:pt idx="765">
                  <c:v>123111</c:v>
                </c:pt>
                <c:pt idx="766">
                  <c:v>123236</c:v>
                </c:pt>
                <c:pt idx="767">
                  <c:v>123332</c:v>
                </c:pt>
                <c:pt idx="768">
                  <c:v>123424</c:v>
                </c:pt>
                <c:pt idx="769">
                  <c:v>123471</c:v>
                </c:pt>
                <c:pt idx="770">
                  <c:v>123560</c:v>
                </c:pt>
                <c:pt idx="771">
                  <c:v>123613</c:v>
                </c:pt>
                <c:pt idx="772">
                  <c:v>123728</c:v>
                </c:pt>
                <c:pt idx="773">
                  <c:v>123838</c:v>
                </c:pt>
                <c:pt idx="774">
                  <c:v>124009</c:v>
                </c:pt>
                <c:pt idx="775">
                  <c:v>124093</c:v>
                </c:pt>
                <c:pt idx="776">
                  <c:v>124198</c:v>
                </c:pt>
                <c:pt idx="777">
                  <c:v>124305</c:v>
                </c:pt>
                <c:pt idx="778">
                  <c:v>124398</c:v>
                </c:pt>
                <c:pt idx="779">
                  <c:v>124487</c:v>
                </c:pt>
                <c:pt idx="780">
                  <c:v>124582</c:v>
                </c:pt>
                <c:pt idx="781">
                  <c:v>124726</c:v>
                </c:pt>
                <c:pt idx="782">
                  <c:v>124827</c:v>
                </c:pt>
                <c:pt idx="783">
                  <c:v>124883</c:v>
                </c:pt>
                <c:pt idx="784">
                  <c:v>124979</c:v>
                </c:pt>
                <c:pt idx="785">
                  <c:v>125028</c:v>
                </c:pt>
                <c:pt idx="786">
                  <c:v>125129</c:v>
                </c:pt>
                <c:pt idx="787">
                  <c:v>125262</c:v>
                </c:pt>
                <c:pt idx="788">
                  <c:v>125383</c:v>
                </c:pt>
                <c:pt idx="789">
                  <c:v>125524</c:v>
                </c:pt>
                <c:pt idx="790">
                  <c:v>125694</c:v>
                </c:pt>
                <c:pt idx="791">
                  <c:v>125840</c:v>
                </c:pt>
                <c:pt idx="792">
                  <c:v>125889</c:v>
                </c:pt>
                <c:pt idx="793">
                  <c:v>125965</c:v>
                </c:pt>
                <c:pt idx="794">
                  <c:v>126052</c:v>
                </c:pt>
                <c:pt idx="795">
                  <c:v>126163</c:v>
                </c:pt>
                <c:pt idx="796">
                  <c:v>126263</c:v>
                </c:pt>
                <c:pt idx="797">
                  <c:v>126375</c:v>
                </c:pt>
                <c:pt idx="798">
                  <c:v>126463</c:v>
                </c:pt>
                <c:pt idx="799">
                  <c:v>126612</c:v>
                </c:pt>
                <c:pt idx="800">
                  <c:v>126755</c:v>
                </c:pt>
                <c:pt idx="801">
                  <c:v>126900</c:v>
                </c:pt>
                <c:pt idx="802">
                  <c:v>127027</c:v>
                </c:pt>
                <c:pt idx="803">
                  <c:v>127139</c:v>
                </c:pt>
                <c:pt idx="804">
                  <c:v>127250</c:v>
                </c:pt>
                <c:pt idx="805">
                  <c:v>127307</c:v>
                </c:pt>
                <c:pt idx="806">
                  <c:v>127399</c:v>
                </c:pt>
                <c:pt idx="807">
                  <c:v>127521</c:v>
                </c:pt>
                <c:pt idx="808">
                  <c:v>127630</c:v>
                </c:pt>
                <c:pt idx="809">
                  <c:v>127711</c:v>
                </c:pt>
                <c:pt idx="810">
                  <c:v>127786</c:v>
                </c:pt>
                <c:pt idx="811">
                  <c:v>127765</c:v>
                </c:pt>
                <c:pt idx="812">
                  <c:v>127921</c:v>
                </c:pt>
                <c:pt idx="813">
                  <c:v>128059</c:v>
                </c:pt>
                <c:pt idx="814">
                  <c:v>128224</c:v>
                </c:pt>
                <c:pt idx="815">
                  <c:v>128403</c:v>
                </c:pt>
                <c:pt idx="816">
                  <c:v>128523</c:v>
                </c:pt>
                <c:pt idx="817">
                  <c:v>128736</c:v>
                </c:pt>
                <c:pt idx="818">
                  <c:v>128886</c:v>
                </c:pt>
                <c:pt idx="819">
                  <c:v>128958</c:v>
                </c:pt>
                <c:pt idx="820">
                  <c:v>129051</c:v>
                </c:pt>
                <c:pt idx="821">
                  <c:v>129205</c:v>
                </c:pt>
                <c:pt idx="822">
                  <c:v>129347</c:v>
                </c:pt>
                <c:pt idx="823">
                  <c:v>129489</c:v>
                </c:pt>
                <c:pt idx="824">
                  <c:v>129632</c:v>
                </c:pt>
                <c:pt idx="825">
                  <c:v>129731</c:v>
                </c:pt>
                <c:pt idx="826">
                  <c:v>129783</c:v>
                </c:pt>
                <c:pt idx="827">
                  <c:v>129846</c:v>
                </c:pt>
                <c:pt idx="828">
                  <c:v>129892</c:v>
                </c:pt>
                <c:pt idx="829">
                  <c:v>129990</c:v>
                </c:pt>
                <c:pt idx="830">
                  <c:v>130089</c:v>
                </c:pt>
                <c:pt idx="831">
                  <c:v>130317</c:v>
                </c:pt>
                <c:pt idx="832">
                  <c:v>130423</c:v>
                </c:pt>
                <c:pt idx="833">
                  <c:v>130572</c:v>
                </c:pt>
                <c:pt idx="834">
                  <c:v>130718</c:v>
                </c:pt>
                <c:pt idx="835">
                  <c:v>130880</c:v>
                </c:pt>
                <c:pt idx="836">
                  <c:v>131034</c:v>
                </c:pt>
                <c:pt idx="837">
                  <c:v>131247</c:v>
                </c:pt>
                <c:pt idx="838">
                  <c:v>131419</c:v>
                </c:pt>
                <c:pt idx="839">
                  <c:v>131593</c:v>
                </c:pt>
                <c:pt idx="840">
                  <c:v>131765</c:v>
                </c:pt>
                <c:pt idx="841">
                  <c:v>131896</c:v>
                </c:pt>
                <c:pt idx="842">
                  <c:v>132027</c:v>
                </c:pt>
                <c:pt idx="843">
                  <c:v>132165</c:v>
                </c:pt>
                <c:pt idx="844">
                  <c:v>132277</c:v>
                </c:pt>
                <c:pt idx="845">
                  <c:v>132438</c:v>
                </c:pt>
                <c:pt idx="846">
                  <c:v>132500</c:v>
                </c:pt>
                <c:pt idx="847">
                  <c:v>132552</c:v>
                </c:pt>
                <c:pt idx="848">
                  <c:v>132618</c:v>
                </c:pt>
                <c:pt idx="849">
                  <c:v>132705</c:v>
                </c:pt>
                <c:pt idx="850">
                  <c:v>132834</c:v>
                </c:pt>
                <c:pt idx="851">
                  <c:v>132875</c:v>
                </c:pt>
                <c:pt idx="852">
                  <c:v>132928</c:v>
                </c:pt>
                <c:pt idx="853">
                  <c:v>132995</c:v>
                </c:pt>
                <c:pt idx="854">
                  <c:v>133065</c:v>
                </c:pt>
                <c:pt idx="855">
                  <c:v>133084</c:v>
                </c:pt>
                <c:pt idx="856">
                  <c:v>133155</c:v>
                </c:pt>
                <c:pt idx="857">
                  <c:v>133246</c:v>
                </c:pt>
                <c:pt idx="858">
                  <c:v>133318</c:v>
                </c:pt>
                <c:pt idx="859">
                  <c:v>133399</c:v>
                </c:pt>
                <c:pt idx="860">
                  <c:v>133487</c:v>
                </c:pt>
                <c:pt idx="861">
                  <c:v>133526</c:v>
                </c:pt>
                <c:pt idx="862">
                  <c:v>133578</c:v>
                </c:pt>
                <c:pt idx="863">
                  <c:v>133654</c:v>
                </c:pt>
                <c:pt idx="864">
                  <c:v>133775</c:v>
                </c:pt>
                <c:pt idx="865">
                  <c:v>133854</c:v>
                </c:pt>
                <c:pt idx="866">
                  <c:v>133905</c:v>
                </c:pt>
                <c:pt idx="867">
                  <c:v>133960</c:v>
                </c:pt>
                <c:pt idx="868">
                  <c:v>134026</c:v>
                </c:pt>
                <c:pt idx="869">
                  <c:v>134228</c:v>
                </c:pt>
                <c:pt idx="870">
                  <c:v>134319</c:v>
                </c:pt>
                <c:pt idx="871">
                  <c:v>134423</c:v>
                </c:pt>
                <c:pt idx="872">
                  <c:v>134470</c:v>
                </c:pt>
                <c:pt idx="873">
                  <c:v>134537</c:v>
                </c:pt>
                <c:pt idx="874">
                  <c:v>134549</c:v>
                </c:pt>
                <c:pt idx="875">
                  <c:v>134624</c:v>
                </c:pt>
                <c:pt idx="876">
                  <c:v>134676</c:v>
                </c:pt>
                <c:pt idx="877">
                  <c:v>134734</c:v>
                </c:pt>
                <c:pt idx="878">
                  <c:v>134766</c:v>
                </c:pt>
                <c:pt idx="879">
                  <c:v>134830</c:v>
                </c:pt>
                <c:pt idx="880">
                  <c:v>134861</c:v>
                </c:pt>
                <c:pt idx="881">
                  <c:v>134879</c:v>
                </c:pt>
                <c:pt idx="882">
                  <c:v>134890</c:v>
                </c:pt>
                <c:pt idx="883">
                  <c:v>134946</c:v>
                </c:pt>
                <c:pt idx="884">
                  <c:v>134984</c:v>
                </c:pt>
                <c:pt idx="885">
                  <c:v>135002</c:v>
                </c:pt>
                <c:pt idx="886">
                  <c:v>135050</c:v>
                </c:pt>
                <c:pt idx="887">
                  <c:v>135062</c:v>
                </c:pt>
                <c:pt idx="888">
                  <c:v>135121</c:v>
                </c:pt>
                <c:pt idx="889">
                  <c:v>135172</c:v>
                </c:pt>
                <c:pt idx="890">
                  <c:v>135169</c:v>
                </c:pt>
                <c:pt idx="891">
                  <c:v>135224</c:v>
                </c:pt>
                <c:pt idx="892">
                  <c:v>135247</c:v>
                </c:pt>
                <c:pt idx="893">
                  <c:v>135299</c:v>
                </c:pt>
                <c:pt idx="894">
                  <c:v>135325</c:v>
                </c:pt>
                <c:pt idx="895">
                  <c:v>135376</c:v>
                </c:pt>
                <c:pt idx="896">
                  <c:v>135390</c:v>
                </c:pt>
                <c:pt idx="897">
                  <c:v>135454</c:v>
                </c:pt>
                <c:pt idx="898">
                  <c:v>135485</c:v>
                </c:pt>
                <c:pt idx="899">
                  <c:v>135585</c:v>
                </c:pt>
                <c:pt idx="900">
                  <c:v>135593</c:v>
                </c:pt>
                <c:pt idx="901">
                  <c:v>135661</c:v>
                </c:pt>
                <c:pt idx="902">
                  <c:v>135703</c:v>
                </c:pt>
                <c:pt idx="903">
                  <c:v>135767</c:v>
                </c:pt>
                <c:pt idx="904">
                  <c:v>135774</c:v>
                </c:pt>
                <c:pt idx="905">
                  <c:v>135882</c:v>
                </c:pt>
                <c:pt idx="906">
                  <c:v>135987</c:v>
                </c:pt>
                <c:pt idx="907">
                  <c:v>136073</c:v>
                </c:pt>
                <c:pt idx="908">
                  <c:v>136123</c:v>
                </c:pt>
                <c:pt idx="909">
                  <c:v>136136</c:v>
                </c:pt>
                <c:pt idx="910">
                  <c:v>136196</c:v>
                </c:pt>
                <c:pt idx="911">
                  <c:v>136221</c:v>
                </c:pt>
                <c:pt idx="912">
                  <c:v>136248</c:v>
                </c:pt>
                <c:pt idx="913">
                  <c:v>136296</c:v>
                </c:pt>
                <c:pt idx="914">
                  <c:v>136316</c:v>
                </c:pt>
                <c:pt idx="915">
                  <c:v>136349</c:v>
                </c:pt>
                <c:pt idx="916">
                  <c:v>136461</c:v>
                </c:pt>
                <c:pt idx="917">
                  <c:v>136525</c:v>
                </c:pt>
                <c:pt idx="918">
                  <c:v>136547</c:v>
                </c:pt>
                <c:pt idx="919">
                  <c:v>136626</c:v>
                </c:pt>
                <c:pt idx="920">
                  <c:v>136674</c:v>
                </c:pt>
                <c:pt idx="921">
                  <c:v>136704</c:v>
                </c:pt>
                <c:pt idx="922">
                  <c:v>136722</c:v>
                </c:pt>
                <c:pt idx="923">
                  <c:v>136767</c:v>
                </c:pt>
                <c:pt idx="924">
                  <c:v>136808</c:v>
                </c:pt>
                <c:pt idx="925">
                  <c:v>136859</c:v>
                </c:pt>
                <c:pt idx="926">
                  <c:v>136873</c:v>
                </c:pt>
                <c:pt idx="927">
                  <c:v>136927</c:v>
                </c:pt>
                <c:pt idx="928">
                  <c:v>136942</c:v>
                </c:pt>
                <c:pt idx="929">
                  <c:v>137032</c:v>
                </c:pt>
                <c:pt idx="930">
                  <c:v>137085</c:v>
                </c:pt>
                <c:pt idx="931">
                  <c:v>137137</c:v>
                </c:pt>
                <c:pt idx="932">
                  <c:v>137169</c:v>
                </c:pt>
                <c:pt idx="933">
                  <c:v>137198</c:v>
                </c:pt>
                <c:pt idx="934">
                  <c:v>137304</c:v>
                </c:pt>
                <c:pt idx="935">
                  <c:v>137411</c:v>
                </c:pt>
                <c:pt idx="936">
                  <c:v>137446</c:v>
                </c:pt>
                <c:pt idx="937">
                  <c:v>137514</c:v>
                </c:pt>
                <c:pt idx="938">
                  <c:v>137583</c:v>
                </c:pt>
                <c:pt idx="939">
                  <c:v>137668</c:v>
                </c:pt>
                <c:pt idx="940">
                  <c:v>137722</c:v>
                </c:pt>
                <c:pt idx="941">
                  <c:v>137838</c:v>
                </c:pt>
                <c:pt idx="942">
                  <c:v>137918</c:v>
                </c:pt>
                <c:pt idx="943">
                  <c:v>138045</c:v>
                </c:pt>
                <c:pt idx="944">
                  <c:v>138131</c:v>
                </c:pt>
                <c:pt idx="945">
                  <c:v>138217</c:v>
                </c:pt>
                <c:pt idx="946">
                  <c:v>138279</c:v>
                </c:pt>
                <c:pt idx="947">
                  <c:v>138317</c:v>
                </c:pt>
                <c:pt idx="948">
                  <c:v>138368</c:v>
                </c:pt>
                <c:pt idx="949">
                  <c:v>138422</c:v>
                </c:pt>
                <c:pt idx="950">
                  <c:v>138494</c:v>
                </c:pt>
                <c:pt idx="951">
                  <c:v>138539</c:v>
                </c:pt>
                <c:pt idx="952">
                  <c:v>138587</c:v>
                </c:pt>
                <c:pt idx="953">
                  <c:v>138612</c:v>
                </c:pt>
                <c:pt idx="954">
                  <c:v>138852</c:v>
                </c:pt>
                <c:pt idx="955">
                  <c:v>139053</c:v>
                </c:pt>
                <c:pt idx="956">
                  <c:v>139126</c:v>
                </c:pt>
                <c:pt idx="957">
                  <c:v>139199</c:v>
                </c:pt>
                <c:pt idx="958">
                  <c:v>139292</c:v>
                </c:pt>
                <c:pt idx="959">
                  <c:v>139416</c:v>
                </c:pt>
                <c:pt idx="960">
                  <c:v>139450</c:v>
                </c:pt>
                <c:pt idx="961">
                  <c:v>139494</c:v>
                </c:pt>
                <c:pt idx="962">
                  <c:v>139612</c:v>
                </c:pt>
                <c:pt idx="963">
                  <c:v>139758</c:v>
                </c:pt>
                <c:pt idx="964">
                  <c:v>139874</c:v>
                </c:pt>
                <c:pt idx="965">
                  <c:v>139940</c:v>
                </c:pt>
                <c:pt idx="966">
                  <c:v>140043</c:v>
                </c:pt>
                <c:pt idx="967">
                  <c:v>140114</c:v>
                </c:pt>
                <c:pt idx="968">
                  <c:v>140207</c:v>
                </c:pt>
                <c:pt idx="969">
                  <c:v>140298</c:v>
                </c:pt>
                <c:pt idx="970">
                  <c:v>140458</c:v>
                </c:pt>
                <c:pt idx="971">
                  <c:v>141679</c:v>
                </c:pt>
                <c:pt idx="972">
                  <c:v>142030</c:v>
                </c:pt>
                <c:pt idx="973">
                  <c:v>142221</c:v>
                </c:pt>
                <c:pt idx="974">
                  <c:v>142396</c:v>
                </c:pt>
                <c:pt idx="975">
                  <c:v>142788</c:v>
                </c:pt>
                <c:pt idx="976">
                  <c:v>142944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2C-4371-B5FC-61BE05F98C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srfbideluet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Sheet1!$H$2:$H$978</c:f>
              <c:numCache>
                <c:formatCode>General</c:formatCode>
                <c:ptCount val="977"/>
                <c:pt idx="0">
                  <c:v>9625</c:v>
                </c:pt>
                <c:pt idx="1">
                  <c:v>9671</c:v>
                </c:pt>
                <c:pt idx="2">
                  <c:v>9733</c:v>
                </c:pt>
                <c:pt idx="3">
                  <c:v>9771</c:v>
                </c:pt>
                <c:pt idx="4">
                  <c:v>9792</c:v>
                </c:pt>
                <c:pt idx="5">
                  <c:v>9833</c:v>
                </c:pt>
                <c:pt idx="6">
                  <c:v>9867</c:v>
                </c:pt>
                <c:pt idx="7">
                  <c:v>9895</c:v>
                </c:pt>
                <c:pt idx="8">
                  <c:v>9926</c:v>
                </c:pt>
                <c:pt idx="9">
                  <c:v>9963</c:v>
                </c:pt>
                <c:pt idx="10">
                  <c:v>10001</c:v>
                </c:pt>
                <c:pt idx="11">
                  <c:v>10018</c:v>
                </c:pt>
                <c:pt idx="12">
                  <c:v>10064</c:v>
                </c:pt>
                <c:pt idx="13">
                  <c:v>10082</c:v>
                </c:pt>
                <c:pt idx="14">
                  <c:v>10123</c:v>
                </c:pt>
                <c:pt idx="15">
                  <c:v>10153</c:v>
                </c:pt>
                <c:pt idx="16">
                  <c:v>10190</c:v>
                </c:pt>
                <c:pt idx="17">
                  <c:v>10227</c:v>
                </c:pt>
                <c:pt idx="18">
                  <c:v>10257</c:v>
                </c:pt>
                <c:pt idx="19">
                  <c:v>10274</c:v>
                </c:pt>
                <c:pt idx="20">
                  <c:v>10318</c:v>
                </c:pt>
                <c:pt idx="21">
                  <c:v>10359</c:v>
                </c:pt>
                <c:pt idx="22">
                  <c:v>10388</c:v>
                </c:pt>
                <c:pt idx="23">
                  <c:v>10433</c:v>
                </c:pt>
                <c:pt idx="24">
                  <c:v>10479</c:v>
                </c:pt>
                <c:pt idx="25">
                  <c:v>10522</c:v>
                </c:pt>
                <c:pt idx="26">
                  <c:v>10536</c:v>
                </c:pt>
                <c:pt idx="27">
                  <c:v>10571</c:v>
                </c:pt>
                <c:pt idx="28">
                  <c:v>10602</c:v>
                </c:pt>
                <c:pt idx="29">
                  <c:v>10613</c:v>
                </c:pt>
                <c:pt idx="35">
                  <c:v>10736</c:v>
                </c:pt>
                <c:pt idx="36">
                  <c:v>10749</c:v>
                </c:pt>
                <c:pt idx="37">
                  <c:v>10781</c:v>
                </c:pt>
                <c:pt idx="38">
                  <c:v>10801</c:v>
                </c:pt>
                <c:pt idx="39">
                  <c:v>10822</c:v>
                </c:pt>
                <c:pt idx="40">
                  <c:v>10840</c:v>
                </c:pt>
                <c:pt idx="41">
                  <c:v>10867</c:v>
                </c:pt>
                <c:pt idx="42">
                  <c:v>10891</c:v>
                </c:pt>
                <c:pt idx="43">
                  <c:v>10905</c:v>
                </c:pt>
                <c:pt idx="44">
                  <c:v>10923</c:v>
                </c:pt>
                <c:pt idx="45">
                  <c:v>10949</c:v>
                </c:pt>
                <c:pt idx="46">
                  <c:v>10967</c:v>
                </c:pt>
                <c:pt idx="47">
                  <c:v>10980</c:v>
                </c:pt>
                <c:pt idx="48">
                  <c:v>10989</c:v>
                </c:pt>
                <c:pt idx="49">
                  <c:v>10989</c:v>
                </c:pt>
                <c:pt idx="50">
                  <c:v>11005</c:v>
                </c:pt>
                <c:pt idx="51">
                  <c:v>11029</c:v>
                </c:pt>
                <c:pt idx="52">
                  <c:v>11041</c:v>
                </c:pt>
                <c:pt idx="53">
                  <c:v>11050</c:v>
                </c:pt>
                <c:pt idx="54">
                  <c:v>11054</c:v>
                </c:pt>
                <c:pt idx="55">
                  <c:v>11079</c:v>
                </c:pt>
                <c:pt idx="56">
                  <c:v>11103</c:v>
                </c:pt>
                <c:pt idx="57">
                  <c:v>11134</c:v>
                </c:pt>
                <c:pt idx="58">
                  <c:v>11175</c:v>
                </c:pt>
                <c:pt idx="59">
                  <c:v>11211</c:v>
                </c:pt>
                <c:pt idx="60">
                  <c:v>11231</c:v>
                </c:pt>
                <c:pt idx="61">
                  <c:v>11275</c:v>
                </c:pt>
                <c:pt idx="62">
                  <c:v>11335</c:v>
                </c:pt>
                <c:pt idx="63">
                  <c:v>11414</c:v>
                </c:pt>
                <c:pt idx="64">
                  <c:v>11483</c:v>
                </c:pt>
                <c:pt idx="65">
                  <c:v>11577</c:v>
                </c:pt>
                <c:pt idx="66">
                  <c:v>11651</c:v>
                </c:pt>
                <c:pt idx="67">
                  <c:v>11709</c:v>
                </c:pt>
                <c:pt idx="68">
                  <c:v>11743</c:v>
                </c:pt>
                <c:pt idx="69">
                  <c:v>11763</c:v>
                </c:pt>
                <c:pt idx="70">
                  <c:v>11789</c:v>
                </c:pt>
                <c:pt idx="71">
                  <c:v>11812</c:v>
                </c:pt>
                <c:pt idx="72">
                  <c:v>11851</c:v>
                </c:pt>
                <c:pt idx="73">
                  <c:v>11875</c:v>
                </c:pt>
                <c:pt idx="74">
                  <c:v>11892</c:v>
                </c:pt>
                <c:pt idx="75">
                  <c:v>11912</c:v>
                </c:pt>
                <c:pt idx="76">
                  <c:v>11942</c:v>
                </c:pt>
                <c:pt idx="77">
                  <c:v>11957</c:v>
                </c:pt>
                <c:pt idx="78">
                  <c:v>11980</c:v>
                </c:pt>
                <c:pt idx="79">
                  <c:v>12024</c:v>
                </c:pt>
                <c:pt idx="80">
                  <c:v>12050</c:v>
                </c:pt>
                <c:pt idx="81">
                  <c:v>12077</c:v>
                </c:pt>
                <c:pt idx="82">
                  <c:v>12106</c:v>
                </c:pt>
                <c:pt idx="83">
                  <c:v>12144</c:v>
                </c:pt>
                <c:pt idx="84">
                  <c:v>12156</c:v>
                </c:pt>
                <c:pt idx="85">
                  <c:v>12177</c:v>
                </c:pt>
                <c:pt idx="86">
                  <c:v>12201</c:v>
                </c:pt>
                <c:pt idx="87">
                  <c:v>12227</c:v>
                </c:pt>
                <c:pt idx="88">
                  <c:v>12248</c:v>
                </c:pt>
                <c:pt idx="89">
                  <c:v>12279</c:v>
                </c:pt>
                <c:pt idx="90">
                  <c:v>12296</c:v>
                </c:pt>
                <c:pt idx="91">
                  <c:v>12317</c:v>
                </c:pt>
                <c:pt idx="92">
                  <c:v>12349</c:v>
                </c:pt>
                <c:pt idx="93">
                  <c:v>12373</c:v>
                </c:pt>
                <c:pt idx="94">
                  <c:v>12407</c:v>
                </c:pt>
                <c:pt idx="95">
                  <c:v>12424</c:v>
                </c:pt>
                <c:pt idx="96">
                  <c:v>12443</c:v>
                </c:pt>
                <c:pt idx="97">
                  <c:v>12452</c:v>
                </c:pt>
                <c:pt idx="98">
                  <c:v>12477</c:v>
                </c:pt>
                <c:pt idx="99">
                  <c:v>12506</c:v>
                </c:pt>
                <c:pt idx="100">
                  <c:v>12552</c:v>
                </c:pt>
                <c:pt idx="101">
                  <c:v>12595</c:v>
                </c:pt>
                <c:pt idx="102">
                  <c:v>12634</c:v>
                </c:pt>
                <c:pt idx="103">
                  <c:v>12680</c:v>
                </c:pt>
                <c:pt idx="104">
                  <c:v>12502</c:v>
                </c:pt>
                <c:pt idx="105">
                  <c:v>12736</c:v>
                </c:pt>
                <c:pt idx="106">
                  <c:v>12739</c:v>
                </c:pt>
                <c:pt idx="107">
                  <c:v>12780</c:v>
                </c:pt>
                <c:pt idx="108">
                  <c:v>12778</c:v>
                </c:pt>
                <c:pt idx="109">
                  <c:v>12776</c:v>
                </c:pt>
                <c:pt idx="110">
                  <c:v>12773</c:v>
                </c:pt>
                <c:pt idx="111">
                  <c:v>12773</c:v>
                </c:pt>
                <c:pt idx="112">
                  <c:v>12775</c:v>
                </c:pt>
                <c:pt idx="113">
                  <c:v>12780</c:v>
                </c:pt>
                <c:pt idx="114">
                  <c:v>12822</c:v>
                </c:pt>
                <c:pt idx="115">
                  <c:v>12825</c:v>
                </c:pt>
                <c:pt idx="116">
                  <c:v>12832</c:v>
                </c:pt>
                <c:pt idx="117">
                  <c:v>12833</c:v>
                </c:pt>
                <c:pt idx="118">
                  <c:v>12826</c:v>
                </c:pt>
                <c:pt idx="119">
                  <c:v>12829</c:v>
                </c:pt>
                <c:pt idx="120">
                  <c:v>12846</c:v>
                </c:pt>
                <c:pt idx="121">
                  <c:v>12864</c:v>
                </c:pt>
                <c:pt idx="122">
                  <c:v>12878</c:v>
                </c:pt>
                <c:pt idx="123">
                  <c:v>12905</c:v>
                </c:pt>
                <c:pt idx="124">
                  <c:v>12919</c:v>
                </c:pt>
                <c:pt idx="125">
                  <c:v>12928</c:v>
                </c:pt>
                <c:pt idx="126">
                  <c:v>12933</c:v>
                </c:pt>
                <c:pt idx="127">
                  <c:v>12944</c:v>
                </c:pt>
                <c:pt idx="128">
                  <c:v>12962</c:v>
                </c:pt>
                <c:pt idx="129">
                  <c:v>12977</c:v>
                </c:pt>
                <c:pt idx="130">
                  <c:v>12995</c:v>
                </c:pt>
                <c:pt idx="131">
                  <c:v>13001</c:v>
                </c:pt>
                <c:pt idx="132">
                  <c:v>13017</c:v>
                </c:pt>
                <c:pt idx="133">
                  <c:v>13024</c:v>
                </c:pt>
                <c:pt idx="134">
                  <c:v>13036</c:v>
                </c:pt>
                <c:pt idx="135">
                  <c:v>13057</c:v>
                </c:pt>
                <c:pt idx="136">
                  <c:v>13063</c:v>
                </c:pt>
                <c:pt idx="137">
                  <c:v>13073</c:v>
                </c:pt>
                <c:pt idx="138">
                  <c:v>13092</c:v>
                </c:pt>
                <c:pt idx="139">
                  <c:v>13103</c:v>
                </c:pt>
                <c:pt idx="140">
                  <c:v>13108</c:v>
                </c:pt>
                <c:pt idx="141">
                  <c:v>13115</c:v>
                </c:pt>
                <c:pt idx="142">
                  <c:v>13124</c:v>
                </c:pt>
                <c:pt idx="143">
                  <c:v>13128</c:v>
                </c:pt>
                <c:pt idx="144">
                  <c:v>13128</c:v>
                </c:pt>
                <c:pt idx="145">
                  <c:v>13144</c:v>
                </c:pt>
                <c:pt idx="146">
                  <c:v>13162</c:v>
                </c:pt>
                <c:pt idx="147">
                  <c:v>13168</c:v>
                </c:pt>
                <c:pt idx="148">
                  <c:v>13180</c:v>
                </c:pt>
                <c:pt idx="149">
                  <c:v>13188</c:v>
                </c:pt>
                <c:pt idx="150">
                  <c:v>13199</c:v>
                </c:pt>
                <c:pt idx="151">
                  <c:v>13212</c:v>
                </c:pt>
                <c:pt idx="152">
                  <c:v>13218</c:v>
                </c:pt>
                <c:pt idx="153">
                  <c:v>13232</c:v>
                </c:pt>
                <c:pt idx="154">
                  <c:v>13246</c:v>
                </c:pt>
                <c:pt idx="155">
                  <c:v>13249</c:v>
                </c:pt>
                <c:pt idx="156">
                  <c:v>13271</c:v>
                </c:pt>
                <c:pt idx="157">
                  <c:v>13292</c:v>
                </c:pt>
                <c:pt idx="158">
                  <c:v>13313</c:v>
                </c:pt>
                <c:pt idx="159">
                  <c:v>13325</c:v>
                </c:pt>
                <c:pt idx="160">
                  <c:v>13336</c:v>
                </c:pt>
                <c:pt idx="161">
                  <c:v>13372</c:v>
                </c:pt>
                <c:pt idx="162">
                  <c:v>13403</c:v>
                </c:pt>
                <c:pt idx="163">
                  <c:v>13426</c:v>
                </c:pt>
                <c:pt idx="164">
                  <c:v>13438</c:v>
                </c:pt>
                <c:pt idx="165">
                  <c:v>13462</c:v>
                </c:pt>
                <c:pt idx="166">
                  <c:v>13471</c:v>
                </c:pt>
                <c:pt idx="167">
                  <c:v>13492</c:v>
                </c:pt>
                <c:pt idx="168">
                  <c:v>13510</c:v>
                </c:pt>
                <c:pt idx="169">
                  <c:v>13526</c:v>
                </c:pt>
                <c:pt idx="170">
                  <c:v>13545</c:v>
                </c:pt>
                <c:pt idx="171">
                  <c:v>13556</c:v>
                </c:pt>
                <c:pt idx="172">
                  <c:v>13579</c:v>
                </c:pt>
                <c:pt idx="173">
                  <c:v>13586</c:v>
                </c:pt>
                <c:pt idx="174">
                  <c:v>13596</c:v>
                </c:pt>
                <c:pt idx="175">
                  <c:v>13608</c:v>
                </c:pt>
                <c:pt idx="176">
                  <c:v>13631</c:v>
                </c:pt>
                <c:pt idx="177">
                  <c:v>13675</c:v>
                </c:pt>
                <c:pt idx="178">
                  <c:v>13713</c:v>
                </c:pt>
                <c:pt idx="179">
                  <c:v>13740</c:v>
                </c:pt>
                <c:pt idx="180">
                  <c:v>13765</c:v>
                </c:pt>
                <c:pt idx="181">
                  <c:v>13782</c:v>
                </c:pt>
                <c:pt idx="182">
                  <c:v>13800</c:v>
                </c:pt>
                <c:pt idx="183">
                  <c:v>13827</c:v>
                </c:pt>
                <c:pt idx="184">
                  <c:v>13860</c:v>
                </c:pt>
                <c:pt idx="185">
                  <c:v>13893</c:v>
                </c:pt>
                <c:pt idx="186">
                  <c:v>13925</c:v>
                </c:pt>
                <c:pt idx="187">
                  <c:v>13950</c:v>
                </c:pt>
                <c:pt idx="188">
                  <c:v>13973</c:v>
                </c:pt>
                <c:pt idx="189">
                  <c:v>13994</c:v>
                </c:pt>
                <c:pt idx="190">
                  <c:v>14029</c:v>
                </c:pt>
                <c:pt idx="191">
                  <c:v>14067</c:v>
                </c:pt>
                <c:pt idx="192">
                  <c:v>14103</c:v>
                </c:pt>
                <c:pt idx="193">
                  <c:v>14112</c:v>
                </c:pt>
                <c:pt idx="194">
                  <c:v>14132</c:v>
                </c:pt>
                <c:pt idx="195">
                  <c:v>14145</c:v>
                </c:pt>
                <c:pt idx="196">
                  <c:v>14175</c:v>
                </c:pt>
                <c:pt idx="197">
                  <c:v>14210</c:v>
                </c:pt>
                <c:pt idx="198">
                  <c:v>14606</c:v>
                </c:pt>
                <c:pt idx="199">
                  <c:v>14694</c:v>
                </c:pt>
                <c:pt idx="200">
                  <c:v>14771</c:v>
                </c:pt>
                <c:pt idx="201">
                  <c:v>14847</c:v>
                </c:pt>
                <c:pt idx="202">
                  <c:v>14886</c:v>
                </c:pt>
                <c:pt idx="203">
                  <c:v>14923</c:v>
                </c:pt>
                <c:pt idx="204">
                  <c:v>14961</c:v>
                </c:pt>
                <c:pt idx="205">
                  <c:v>15050</c:v>
                </c:pt>
                <c:pt idx="206">
                  <c:v>15116</c:v>
                </c:pt>
                <c:pt idx="207">
                  <c:v>15165</c:v>
                </c:pt>
                <c:pt idx="208">
                  <c:v>15194</c:v>
                </c:pt>
                <c:pt idx="209">
                  <c:v>15233</c:v>
                </c:pt>
                <c:pt idx="210">
                  <c:v>15270</c:v>
                </c:pt>
                <c:pt idx="211">
                  <c:v>15309</c:v>
                </c:pt>
                <c:pt idx="212">
                  <c:v>15352</c:v>
                </c:pt>
                <c:pt idx="213">
                  <c:v>15388</c:v>
                </c:pt>
                <c:pt idx="214">
                  <c:v>15412</c:v>
                </c:pt>
                <c:pt idx="215">
                  <c:v>15446</c:v>
                </c:pt>
                <c:pt idx="216">
                  <c:v>15468</c:v>
                </c:pt>
                <c:pt idx="217">
                  <c:v>15490</c:v>
                </c:pt>
                <c:pt idx="218">
                  <c:v>15519</c:v>
                </c:pt>
                <c:pt idx="219">
                  <c:v>15575</c:v>
                </c:pt>
                <c:pt idx="220">
                  <c:v>15614</c:v>
                </c:pt>
                <c:pt idx="221">
                  <c:v>15660</c:v>
                </c:pt>
                <c:pt idx="222">
                  <c:v>15679</c:v>
                </c:pt>
                <c:pt idx="223">
                  <c:v>15700</c:v>
                </c:pt>
                <c:pt idx="224">
                  <c:v>15727</c:v>
                </c:pt>
                <c:pt idx="225">
                  <c:v>15752</c:v>
                </c:pt>
                <c:pt idx="226">
                  <c:v>15801</c:v>
                </c:pt>
                <c:pt idx="227">
                  <c:v>15829</c:v>
                </c:pt>
                <c:pt idx="228">
                  <c:v>15850</c:v>
                </c:pt>
                <c:pt idx="229">
                  <c:v>15888</c:v>
                </c:pt>
                <c:pt idx="230">
                  <c:v>15917</c:v>
                </c:pt>
                <c:pt idx="231">
                  <c:v>15943</c:v>
                </c:pt>
                <c:pt idx="232">
                  <c:v>15969</c:v>
                </c:pt>
                <c:pt idx="233">
                  <c:v>16019</c:v>
                </c:pt>
                <c:pt idx="234">
                  <c:v>16048</c:v>
                </c:pt>
                <c:pt idx="235">
                  <c:v>16068</c:v>
                </c:pt>
                <c:pt idx="236">
                  <c:v>16094</c:v>
                </c:pt>
                <c:pt idx="237">
                  <c:v>16113</c:v>
                </c:pt>
                <c:pt idx="238">
                  <c:v>16132</c:v>
                </c:pt>
                <c:pt idx="239">
                  <c:v>16149</c:v>
                </c:pt>
                <c:pt idx="240">
                  <c:v>16176</c:v>
                </c:pt>
                <c:pt idx="241">
                  <c:v>16196</c:v>
                </c:pt>
                <c:pt idx="242">
                  <c:v>16218</c:v>
                </c:pt>
                <c:pt idx="243">
                  <c:v>16240</c:v>
                </c:pt>
                <c:pt idx="244">
                  <c:v>16266</c:v>
                </c:pt>
                <c:pt idx="245">
                  <c:v>16278</c:v>
                </c:pt>
                <c:pt idx="246">
                  <c:v>16290</c:v>
                </c:pt>
                <c:pt idx="247">
                  <c:v>16310</c:v>
                </c:pt>
                <c:pt idx="248">
                  <c:v>16328</c:v>
                </c:pt>
                <c:pt idx="249">
                  <c:v>16344</c:v>
                </c:pt>
                <c:pt idx="250">
                  <c:v>16361</c:v>
                </c:pt>
                <c:pt idx="251">
                  <c:v>16381</c:v>
                </c:pt>
                <c:pt idx="252">
                  <c:v>16403</c:v>
                </c:pt>
                <c:pt idx="253">
                  <c:v>16414</c:v>
                </c:pt>
                <c:pt idx="254">
                  <c:v>16428</c:v>
                </c:pt>
                <c:pt idx="255">
                  <c:v>16448</c:v>
                </c:pt>
                <c:pt idx="256">
                  <c:v>16455</c:v>
                </c:pt>
                <c:pt idx="257">
                  <c:v>16473</c:v>
                </c:pt>
                <c:pt idx="258">
                  <c:v>16487</c:v>
                </c:pt>
                <c:pt idx="259">
                  <c:v>16490</c:v>
                </c:pt>
                <c:pt idx="260">
                  <c:v>16496</c:v>
                </c:pt>
                <c:pt idx="261">
                  <c:v>16511</c:v>
                </c:pt>
                <c:pt idx="262">
                  <c:v>16526</c:v>
                </c:pt>
                <c:pt idx="263">
                  <c:v>16524</c:v>
                </c:pt>
                <c:pt idx="264">
                  <c:v>16526</c:v>
                </c:pt>
                <c:pt idx="265">
                  <c:v>16541</c:v>
                </c:pt>
                <c:pt idx="266">
                  <c:v>16562</c:v>
                </c:pt>
                <c:pt idx="267">
                  <c:v>16576</c:v>
                </c:pt>
                <c:pt idx="268">
                  <c:v>16594</c:v>
                </c:pt>
                <c:pt idx="269">
                  <c:v>16628</c:v>
                </c:pt>
                <c:pt idx="270">
                  <c:v>16654</c:v>
                </c:pt>
                <c:pt idx="271">
                  <c:v>16663</c:v>
                </c:pt>
                <c:pt idx="272">
                  <c:v>16677</c:v>
                </c:pt>
                <c:pt idx="273">
                  <c:v>16686</c:v>
                </c:pt>
                <c:pt idx="274">
                  <c:v>16696</c:v>
                </c:pt>
                <c:pt idx="275">
                  <c:v>16704</c:v>
                </c:pt>
                <c:pt idx="276">
                  <c:v>16711</c:v>
                </c:pt>
                <c:pt idx="277">
                  <c:v>16717</c:v>
                </c:pt>
                <c:pt idx="278">
                  <c:v>16724</c:v>
                </c:pt>
                <c:pt idx="279">
                  <c:v>16751</c:v>
                </c:pt>
                <c:pt idx="280">
                  <c:v>16764</c:v>
                </c:pt>
                <c:pt idx="281">
                  <c:v>16776</c:v>
                </c:pt>
                <c:pt idx="282">
                  <c:v>16791</c:v>
                </c:pt>
                <c:pt idx="283">
                  <c:v>16798</c:v>
                </c:pt>
                <c:pt idx="284">
                  <c:v>16803</c:v>
                </c:pt>
                <c:pt idx="285">
                  <c:v>16820</c:v>
                </c:pt>
                <c:pt idx="286">
                  <c:v>16836</c:v>
                </c:pt>
                <c:pt idx="287">
                  <c:v>16844</c:v>
                </c:pt>
                <c:pt idx="288">
                  <c:v>16860</c:v>
                </c:pt>
                <c:pt idx="289">
                  <c:v>16867</c:v>
                </c:pt>
                <c:pt idx="290">
                  <c:v>16870</c:v>
                </c:pt>
                <c:pt idx="291">
                  <c:v>16879</c:v>
                </c:pt>
                <c:pt idx="292">
                  <c:v>16880</c:v>
                </c:pt>
                <c:pt idx="293">
                  <c:v>16891</c:v>
                </c:pt>
                <c:pt idx="294">
                  <c:v>16896</c:v>
                </c:pt>
                <c:pt idx="295">
                  <c:v>16906</c:v>
                </c:pt>
                <c:pt idx="296">
                  <c:v>16992</c:v>
                </c:pt>
                <c:pt idx="297">
                  <c:v>17024</c:v>
                </c:pt>
                <c:pt idx="298">
                  <c:v>17044</c:v>
                </c:pt>
                <c:pt idx="299">
                  <c:v>17069</c:v>
                </c:pt>
                <c:pt idx="300">
                  <c:v>17097</c:v>
                </c:pt>
                <c:pt idx="301">
                  <c:v>17121</c:v>
                </c:pt>
                <c:pt idx="302">
                  <c:v>17140</c:v>
                </c:pt>
                <c:pt idx="303">
                  <c:v>17221</c:v>
                </c:pt>
                <c:pt idx="304">
                  <c:v>17255</c:v>
                </c:pt>
                <c:pt idx="305">
                  <c:v>17282</c:v>
                </c:pt>
                <c:pt idx="306">
                  <c:v>17312</c:v>
                </c:pt>
                <c:pt idx="307">
                  <c:v>17327</c:v>
                </c:pt>
                <c:pt idx="308">
                  <c:v>17353</c:v>
                </c:pt>
                <c:pt idx="309">
                  <c:v>17383</c:v>
                </c:pt>
                <c:pt idx="310">
                  <c:v>17442</c:v>
                </c:pt>
                <c:pt idx="311">
                  <c:v>17503</c:v>
                </c:pt>
                <c:pt idx="312">
                  <c:v>17545</c:v>
                </c:pt>
                <c:pt idx="313">
                  <c:v>17581</c:v>
                </c:pt>
                <c:pt idx="314">
                  <c:v>17623</c:v>
                </c:pt>
                <c:pt idx="315">
                  <c:v>17677</c:v>
                </c:pt>
                <c:pt idx="316">
                  <c:v>17716</c:v>
                </c:pt>
                <c:pt idx="317">
                  <c:v>17812</c:v>
                </c:pt>
                <c:pt idx="318">
                  <c:v>17850</c:v>
                </c:pt>
                <c:pt idx="319">
                  <c:v>17901</c:v>
                </c:pt>
                <c:pt idx="320">
                  <c:v>17954</c:v>
                </c:pt>
                <c:pt idx="321">
                  <c:v>17990</c:v>
                </c:pt>
                <c:pt idx="322">
                  <c:v>18033</c:v>
                </c:pt>
                <c:pt idx="323">
                  <c:v>18079</c:v>
                </c:pt>
                <c:pt idx="324">
                  <c:v>18119</c:v>
                </c:pt>
                <c:pt idx="325">
                  <c:v>18145</c:v>
                </c:pt>
                <c:pt idx="326">
                  <c:v>18158</c:v>
                </c:pt>
                <c:pt idx="327">
                  <c:v>18193</c:v>
                </c:pt>
                <c:pt idx="328">
                  <c:v>18228</c:v>
                </c:pt>
                <c:pt idx="329">
                  <c:v>18247</c:v>
                </c:pt>
                <c:pt idx="330">
                  <c:v>18276</c:v>
                </c:pt>
                <c:pt idx="331">
                  <c:v>18306</c:v>
                </c:pt>
                <c:pt idx="332">
                  <c:v>18326</c:v>
                </c:pt>
                <c:pt idx="333">
                  <c:v>18347</c:v>
                </c:pt>
                <c:pt idx="334">
                  <c:v>18370</c:v>
                </c:pt>
                <c:pt idx="335">
                  <c:v>18384</c:v>
                </c:pt>
                <c:pt idx="336">
                  <c:v>18400</c:v>
                </c:pt>
                <c:pt idx="337">
                  <c:v>18416</c:v>
                </c:pt>
                <c:pt idx="338">
                  <c:v>18450</c:v>
                </c:pt>
                <c:pt idx="339">
                  <c:v>18477</c:v>
                </c:pt>
                <c:pt idx="340">
                  <c:v>18496</c:v>
                </c:pt>
                <c:pt idx="341">
                  <c:v>18509</c:v>
                </c:pt>
                <c:pt idx="342">
                  <c:v>18541</c:v>
                </c:pt>
                <c:pt idx="343">
                  <c:v>18567</c:v>
                </c:pt>
                <c:pt idx="344">
                  <c:v>18579</c:v>
                </c:pt>
                <c:pt idx="345">
                  <c:v>18592</c:v>
                </c:pt>
                <c:pt idx="346">
                  <c:v>18624</c:v>
                </c:pt>
                <c:pt idx="347">
                  <c:v>18641</c:v>
                </c:pt>
                <c:pt idx="348">
                  <c:v>18668</c:v>
                </c:pt>
                <c:pt idx="349">
                  <c:v>18690</c:v>
                </c:pt>
                <c:pt idx="350">
                  <c:v>18709</c:v>
                </c:pt>
                <c:pt idx="351">
                  <c:v>18725</c:v>
                </c:pt>
                <c:pt idx="352">
                  <c:v>18755</c:v>
                </c:pt>
                <c:pt idx="353">
                  <c:v>18772</c:v>
                </c:pt>
                <c:pt idx="354">
                  <c:v>18791</c:v>
                </c:pt>
                <c:pt idx="355">
                  <c:v>18810</c:v>
                </c:pt>
                <c:pt idx="356">
                  <c:v>18816</c:v>
                </c:pt>
                <c:pt idx="357">
                  <c:v>18837</c:v>
                </c:pt>
                <c:pt idx="358">
                  <c:v>18852</c:v>
                </c:pt>
                <c:pt idx="359">
                  <c:v>18887</c:v>
                </c:pt>
                <c:pt idx="360">
                  <c:v>18899</c:v>
                </c:pt>
                <c:pt idx="361">
                  <c:v>18917</c:v>
                </c:pt>
                <c:pt idx="362">
                  <c:v>18930</c:v>
                </c:pt>
                <c:pt idx="363">
                  <c:v>18945</c:v>
                </c:pt>
                <c:pt idx="364">
                  <c:v>18973</c:v>
                </c:pt>
                <c:pt idx="365">
                  <c:v>19003</c:v>
                </c:pt>
                <c:pt idx="366">
                  <c:v>19060</c:v>
                </c:pt>
                <c:pt idx="367">
                  <c:v>19095</c:v>
                </c:pt>
                <c:pt idx="368">
                  <c:v>19118</c:v>
                </c:pt>
                <c:pt idx="369">
                  <c:v>19139</c:v>
                </c:pt>
                <c:pt idx="370">
                  <c:v>19158</c:v>
                </c:pt>
                <c:pt idx="371">
                  <c:v>19168</c:v>
                </c:pt>
                <c:pt idx="372">
                  <c:v>19188</c:v>
                </c:pt>
                <c:pt idx="373">
                  <c:v>19240</c:v>
                </c:pt>
                <c:pt idx="374">
                  <c:v>19267</c:v>
                </c:pt>
                <c:pt idx="375">
                  <c:v>19307</c:v>
                </c:pt>
                <c:pt idx="376">
                  <c:v>19334</c:v>
                </c:pt>
                <c:pt idx="377">
                  <c:v>19360</c:v>
                </c:pt>
                <c:pt idx="378">
                  <c:v>19382</c:v>
                </c:pt>
                <c:pt idx="379">
                  <c:v>19399</c:v>
                </c:pt>
                <c:pt idx="380">
                  <c:v>19444</c:v>
                </c:pt>
                <c:pt idx="381">
                  <c:v>19569</c:v>
                </c:pt>
                <c:pt idx="382">
                  <c:v>19619</c:v>
                </c:pt>
                <c:pt idx="383">
                  <c:v>19654</c:v>
                </c:pt>
                <c:pt idx="384">
                  <c:v>19705</c:v>
                </c:pt>
                <c:pt idx="385">
                  <c:v>19737</c:v>
                </c:pt>
                <c:pt idx="386">
                  <c:v>19758</c:v>
                </c:pt>
                <c:pt idx="387">
                  <c:v>19807</c:v>
                </c:pt>
                <c:pt idx="388">
                  <c:v>19832</c:v>
                </c:pt>
                <c:pt idx="389">
                  <c:v>19854</c:v>
                </c:pt>
                <c:pt idx="390">
                  <c:v>19875</c:v>
                </c:pt>
                <c:pt idx="391">
                  <c:v>19902</c:v>
                </c:pt>
                <c:pt idx="392">
                  <c:v>19924</c:v>
                </c:pt>
                <c:pt idx="393">
                  <c:v>19947</c:v>
                </c:pt>
                <c:pt idx="394">
                  <c:v>19967</c:v>
                </c:pt>
                <c:pt idx="395">
                  <c:v>19981</c:v>
                </c:pt>
                <c:pt idx="396">
                  <c:v>20001</c:v>
                </c:pt>
                <c:pt idx="397">
                  <c:v>20044</c:v>
                </c:pt>
                <c:pt idx="398">
                  <c:v>20071</c:v>
                </c:pt>
                <c:pt idx="399">
                  <c:v>20073</c:v>
                </c:pt>
                <c:pt idx="400">
                  <c:v>20104</c:v>
                </c:pt>
                <c:pt idx="401">
                  <c:v>20122</c:v>
                </c:pt>
                <c:pt idx="402">
                  <c:v>20140</c:v>
                </c:pt>
                <c:pt idx="403">
                  <c:v>20161</c:v>
                </c:pt>
                <c:pt idx="404">
                  <c:v>20175</c:v>
                </c:pt>
                <c:pt idx="405">
                  <c:v>20195</c:v>
                </c:pt>
                <c:pt idx="406">
                  <c:v>20205</c:v>
                </c:pt>
                <c:pt idx="407">
                  <c:v>20223</c:v>
                </c:pt>
                <c:pt idx="408">
                  <c:v>20245</c:v>
                </c:pt>
                <c:pt idx="409">
                  <c:v>20265</c:v>
                </c:pt>
                <c:pt idx="410">
                  <c:v>20274</c:v>
                </c:pt>
                <c:pt idx="411">
                  <c:v>20290</c:v>
                </c:pt>
                <c:pt idx="412">
                  <c:v>20302</c:v>
                </c:pt>
                <c:pt idx="413">
                  <c:v>20314</c:v>
                </c:pt>
                <c:pt idx="414">
                  <c:v>20329</c:v>
                </c:pt>
                <c:pt idx="415">
                  <c:v>20385</c:v>
                </c:pt>
                <c:pt idx="416">
                  <c:v>20414</c:v>
                </c:pt>
                <c:pt idx="417">
                  <c:v>20441</c:v>
                </c:pt>
                <c:pt idx="418">
                  <c:v>20455</c:v>
                </c:pt>
                <c:pt idx="419">
                  <c:v>20487</c:v>
                </c:pt>
                <c:pt idx="420">
                  <c:v>20525</c:v>
                </c:pt>
                <c:pt idx="421">
                  <c:v>20571</c:v>
                </c:pt>
                <c:pt idx="422">
                  <c:v>20628</c:v>
                </c:pt>
                <c:pt idx="423">
                  <c:v>20663</c:v>
                </c:pt>
                <c:pt idx="424">
                  <c:v>20709</c:v>
                </c:pt>
                <c:pt idx="425">
                  <c:v>20758</c:v>
                </c:pt>
                <c:pt idx="426">
                  <c:v>20807</c:v>
                </c:pt>
                <c:pt idx="427">
                  <c:v>20879</c:v>
                </c:pt>
                <c:pt idx="428">
                  <c:v>20939</c:v>
                </c:pt>
                <c:pt idx="429">
                  <c:v>21003</c:v>
                </c:pt>
                <c:pt idx="430">
                  <c:v>21069</c:v>
                </c:pt>
                <c:pt idx="431">
                  <c:v>21110</c:v>
                </c:pt>
                <c:pt idx="432">
                  <c:v>21150</c:v>
                </c:pt>
                <c:pt idx="433">
                  <c:v>21190</c:v>
                </c:pt>
                <c:pt idx="434">
                  <c:v>21235</c:v>
                </c:pt>
                <c:pt idx="435">
                  <c:v>21271</c:v>
                </c:pt>
                <c:pt idx="436">
                  <c:v>21300</c:v>
                </c:pt>
                <c:pt idx="437">
                  <c:v>21319</c:v>
                </c:pt>
                <c:pt idx="438">
                  <c:v>21344</c:v>
                </c:pt>
                <c:pt idx="439">
                  <c:v>21369</c:v>
                </c:pt>
                <c:pt idx="440">
                  <c:v>21382</c:v>
                </c:pt>
                <c:pt idx="441">
                  <c:v>21401</c:v>
                </c:pt>
                <c:pt idx="442">
                  <c:v>21426</c:v>
                </c:pt>
                <c:pt idx="443">
                  <c:v>21461</c:v>
                </c:pt>
                <c:pt idx="444">
                  <c:v>21479</c:v>
                </c:pt>
                <c:pt idx="445">
                  <c:v>21505</c:v>
                </c:pt>
                <c:pt idx="446">
                  <c:v>21528</c:v>
                </c:pt>
                <c:pt idx="447">
                  <c:v>21547</c:v>
                </c:pt>
                <c:pt idx="448">
                  <c:v>21572</c:v>
                </c:pt>
                <c:pt idx="449">
                  <c:v>21596</c:v>
                </c:pt>
                <c:pt idx="450">
                  <c:v>21625</c:v>
                </c:pt>
                <c:pt idx="451">
                  <c:v>21660</c:v>
                </c:pt>
                <c:pt idx="452">
                  <c:v>21678</c:v>
                </c:pt>
                <c:pt idx="453">
                  <c:v>21702</c:v>
                </c:pt>
                <c:pt idx="454">
                  <c:v>21734</c:v>
                </c:pt>
                <c:pt idx="455">
                  <c:v>21759</c:v>
                </c:pt>
                <c:pt idx="456">
                  <c:v>21767</c:v>
                </c:pt>
                <c:pt idx="457">
                  <c:v>21820</c:v>
                </c:pt>
                <c:pt idx="458">
                  <c:v>21839</c:v>
                </c:pt>
                <c:pt idx="459">
                  <c:v>21858</c:v>
                </c:pt>
                <c:pt idx="460">
                  <c:v>21879</c:v>
                </c:pt>
                <c:pt idx="461">
                  <c:v>21893</c:v>
                </c:pt>
                <c:pt idx="462">
                  <c:v>21910</c:v>
                </c:pt>
                <c:pt idx="463">
                  <c:v>21926</c:v>
                </c:pt>
                <c:pt idx="464">
                  <c:v>21951</c:v>
                </c:pt>
                <c:pt idx="465">
                  <c:v>21976</c:v>
                </c:pt>
                <c:pt idx="466">
                  <c:v>21995</c:v>
                </c:pt>
                <c:pt idx="467">
                  <c:v>22016</c:v>
                </c:pt>
                <c:pt idx="468">
                  <c:v>22034</c:v>
                </c:pt>
                <c:pt idx="469">
                  <c:v>22055</c:v>
                </c:pt>
                <c:pt idx="470">
                  <c:v>22063</c:v>
                </c:pt>
                <c:pt idx="471">
                  <c:v>22077</c:v>
                </c:pt>
                <c:pt idx="472">
                  <c:v>22084</c:v>
                </c:pt>
                <c:pt idx="473">
                  <c:v>22110</c:v>
                </c:pt>
                <c:pt idx="474">
                  <c:v>22126</c:v>
                </c:pt>
                <c:pt idx="475">
                  <c:v>22144</c:v>
                </c:pt>
                <c:pt idx="476">
                  <c:v>22154</c:v>
                </c:pt>
                <c:pt idx="477">
                  <c:v>22158</c:v>
                </c:pt>
                <c:pt idx="478">
                  <c:v>22182</c:v>
                </c:pt>
                <c:pt idx="479">
                  <c:v>22196</c:v>
                </c:pt>
                <c:pt idx="480">
                  <c:v>22211</c:v>
                </c:pt>
                <c:pt idx="481">
                  <c:v>22220</c:v>
                </c:pt>
                <c:pt idx="482">
                  <c:v>22225</c:v>
                </c:pt>
                <c:pt idx="483">
                  <c:v>22242</c:v>
                </c:pt>
                <c:pt idx="484">
                  <c:v>22249</c:v>
                </c:pt>
                <c:pt idx="485">
                  <c:v>22263</c:v>
                </c:pt>
                <c:pt idx="486">
                  <c:v>22272</c:v>
                </c:pt>
                <c:pt idx="487">
                  <c:v>22287</c:v>
                </c:pt>
                <c:pt idx="488">
                  <c:v>22308</c:v>
                </c:pt>
                <c:pt idx="489">
                  <c:v>22325</c:v>
                </c:pt>
                <c:pt idx="490">
                  <c:v>22343</c:v>
                </c:pt>
                <c:pt idx="491">
                  <c:v>22358</c:v>
                </c:pt>
                <c:pt idx="492">
                  <c:v>22394</c:v>
                </c:pt>
                <c:pt idx="493">
                  <c:v>22411</c:v>
                </c:pt>
                <c:pt idx="494">
                  <c:v>22425</c:v>
                </c:pt>
                <c:pt idx="495">
                  <c:v>22440</c:v>
                </c:pt>
                <c:pt idx="496">
                  <c:v>22443</c:v>
                </c:pt>
                <c:pt idx="497">
                  <c:v>22454</c:v>
                </c:pt>
                <c:pt idx="498">
                  <c:v>22463</c:v>
                </c:pt>
                <c:pt idx="499">
                  <c:v>22487</c:v>
                </c:pt>
                <c:pt idx="500">
                  <c:v>22499</c:v>
                </c:pt>
                <c:pt idx="501">
                  <c:v>22513</c:v>
                </c:pt>
                <c:pt idx="502">
                  <c:v>22522</c:v>
                </c:pt>
                <c:pt idx="503">
                  <c:v>22538</c:v>
                </c:pt>
                <c:pt idx="504">
                  <c:v>22550</c:v>
                </c:pt>
                <c:pt idx="505">
                  <c:v>22553</c:v>
                </c:pt>
                <c:pt idx="506">
                  <c:v>22578</c:v>
                </c:pt>
                <c:pt idx="507">
                  <c:v>22636</c:v>
                </c:pt>
                <c:pt idx="508">
                  <c:v>22648</c:v>
                </c:pt>
                <c:pt idx="509">
                  <c:v>22654</c:v>
                </c:pt>
                <c:pt idx="510">
                  <c:v>22692</c:v>
                </c:pt>
                <c:pt idx="511">
                  <c:v>22721</c:v>
                </c:pt>
                <c:pt idx="512">
                  <c:v>22745</c:v>
                </c:pt>
                <c:pt idx="513">
                  <c:v>22784</c:v>
                </c:pt>
                <c:pt idx="514">
                  <c:v>22821</c:v>
                </c:pt>
                <c:pt idx="515">
                  <c:v>22862</c:v>
                </c:pt>
                <c:pt idx="516">
                  <c:v>22882</c:v>
                </c:pt>
                <c:pt idx="517">
                  <c:v>22903</c:v>
                </c:pt>
                <c:pt idx="518">
                  <c:v>22920</c:v>
                </c:pt>
                <c:pt idx="519">
                  <c:v>22937</c:v>
                </c:pt>
                <c:pt idx="520">
                  <c:v>22949</c:v>
                </c:pt>
                <c:pt idx="521">
                  <c:v>22962</c:v>
                </c:pt>
                <c:pt idx="522">
                  <c:v>22978</c:v>
                </c:pt>
                <c:pt idx="523">
                  <c:v>23003</c:v>
                </c:pt>
                <c:pt idx="524">
                  <c:v>23021</c:v>
                </c:pt>
                <c:pt idx="525">
                  <c:v>23047</c:v>
                </c:pt>
                <c:pt idx="526">
                  <c:v>23077</c:v>
                </c:pt>
                <c:pt idx="527">
                  <c:v>23094</c:v>
                </c:pt>
                <c:pt idx="528">
                  <c:v>23118</c:v>
                </c:pt>
                <c:pt idx="529">
                  <c:v>23140</c:v>
                </c:pt>
                <c:pt idx="530">
                  <c:v>23173</c:v>
                </c:pt>
                <c:pt idx="531">
                  <c:v>23179</c:v>
                </c:pt>
                <c:pt idx="532">
                  <c:v>23190</c:v>
                </c:pt>
                <c:pt idx="533">
                  <c:v>23203</c:v>
                </c:pt>
                <c:pt idx="534">
                  <c:v>23209</c:v>
                </c:pt>
                <c:pt idx="535">
                  <c:v>23217</c:v>
                </c:pt>
                <c:pt idx="536">
                  <c:v>23223</c:v>
                </c:pt>
                <c:pt idx="537">
                  <c:v>23238</c:v>
                </c:pt>
                <c:pt idx="538">
                  <c:v>23255</c:v>
                </c:pt>
                <c:pt idx="539">
                  <c:v>23264</c:v>
                </c:pt>
                <c:pt idx="540">
                  <c:v>23267</c:v>
                </c:pt>
                <c:pt idx="541">
                  <c:v>23288</c:v>
                </c:pt>
                <c:pt idx="542">
                  <c:v>23290</c:v>
                </c:pt>
                <c:pt idx="543">
                  <c:v>23292</c:v>
                </c:pt>
                <c:pt idx="544">
                  <c:v>23307</c:v>
                </c:pt>
                <c:pt idx="545">
                  <c:v>23330</c:v>
                </c:pt>
                <c:pt idx="546">
                  <c:v>23363</c:v>
                </c:pt>
                <c:pt idx="547">
                  <c:v>23395</c:v>
                </c:pt>
                <c:pt idx="548">
                  <c:v>23417</c:v>
                </c:pt>
                <c:pt idx="549">
                  <c:v>23429</c:v>
                </c:pt>
                <c:pt idx="550">
                  <c:v>23449</c:v>
                </c:pt>
                <c:pt idx="551">
                  <c:v>23458</c:v>
                </c:pt>
                <c:pt idx="552">
                  <c:v>23476</c:v>
                </c:pt>
                <c:pt idx="553">
                  <c:v>23483</c:v>
                </c:pt>
                <c:pt idx="554">
                  <c:v>23484</c:v>
                </c:pt>
                <c:pt idx="555">
                  <c:v>23492</c:v>
                </c:pt>
                <c:pt idx="556">
                  <c:v>23496</c:v>
                </c:pt>
                <c:pt idx="557">
                  <c:v>23510</c:v>
                </c:pt>
                <c:pt idx="558">
                  <c:v>23506</c:v>
                </c:pt>
                <c:pt idx="559">
                  <c:v>23515</c:v>
                </c:pt>
                <c:pt idx="560">
                  <c:v>23518</c:v>
                </c:pt>
                <c:pt idx="561">
                  <c:v>23524</c:v>
                </c:pt>
                <c:pt idx="562">
                  <c:v>23549</c:v>
                </c:pt>
                <c:pt idx="563">
                  <c:v>23575</c:v>
                </c:pt>
                <c:pt idx="564">
                  <c:v>23580</c:v>
                </c:pt>
                <c:pt idx="565">
                  <c:v>23591</c:v>
                </c:pt>
                <c:pt idx="566">
                  <c:v>23593</c:v>
                </c:pt>
                <c:pt idx="567">
                  <c:v>23595</c:v>
                </c:pt>
                <c:pt idx="568">
                  <c:v>23597</c:v>
                </c:pt>
                <c:pt idx="569">
                  <c:v>23629</c:v>
                </c:pt>
                <c:pt idx="570">
                  <c:v>23647</c:v>
                </c:pt>
                <c:pt idx="571">
                  <c:v>23665</c:v>
                </c:pt>
                <c:pt idx="572">
                  <c:v>23679</c:v>
                </c:pt>
                <c:pt idx="573">
                  <c:v>23695</c:v>
                </c:pt>
                <c:pt idx="574">
                  <c:v>23699</c:v>
                </c:pt>
                <c:pt idx="575">
                  <c:v>23707</c:v>
                </c:pt>
                <c:pt idx="576">
                  <c:v>23732</c:v>
                </c:pt>
                <c:pt idx="577">
                  <c:v>23753</c:v>
                </c:pt>
                <c:pt idx="578">
                  <c:v>23758</c:v>
                </c:pt>
                <c:pt idx="579">
                  <c:v>23760</c:v>
                </c:pt>
                <c:pt idx="580">
                  <c:v>23774</c:v>
                </c:pt>
                <c:pt idx="581">
                  <c:v>23783</c:v>
                </c:pt>
                <c:pt idx="582">
                  <c:v>23800</c:v>
                </c:pt>
                <c:pt idx="583">
                  <c:v>23802</c:v>
                </c:pt>
                <c:pt idx="584">
                  <c:v>23850</c:v>
                </c:pt>
                <c:pt idx="585">
                  <c:v>23861</c:v>
                </c:pt>
                <c:pt idx="586">
                  <c:v>23886</c:v>
                </c:pt>
                <c:pt idx="587">
                  <c:v>23914</c:v>
                </c:pt>
                <c:pt idx="588">
                  <c:v>23931</c:v>
                </c:pt>
                <c:pt idx="589">
                  <c:v>23943</c:v>
                </c:pt>
                <c:pt idx="590">
                  <c:v>23971</c:v>
                </c:pt>
                <c:pt idx="591">
                  <c:v>23990</c:v>
                </c:pt>
                <c:pt idx="592">
                  <c:v>24021</c:v>
                </c:pt>
                <c:pt idx="593">
                  <c:v>24032</c:v>
                </c:pt>
                <c:pt idx="594">
                  <c:v>24051</c:v>
                </c:pt>
                <c:pt idx="595">
                  <c:v>24061</c:v>
                </c:pt>
                <c:pt idx="596">
                  <c:v>24074</c:v>
                </c:pt>
                <c:pt idx="597">
                  <c:v>24117</c:v>
                </c:pt>
                <c:pt idx="598">
                  <c:v>24147</c:v>
                </c:pt>
                <c:pt idx="599">
                  <c:v>24174</c:v>
                </c:pt>
                <c:pt idx="600">
                  <c:v>24193</c:v>
                </c:pt>
                <c:pt idx="601">
                  <c:v>24213</c:v>
                </c:pt>
                <c:pt idx="602">
                  <c:v>24213</c:v>
                </c:pt>
                <c:pt idx="603">
                  <c:v>24227</c:v>
                </c:pt>
                <c:pt idx="604">
                  <c:v>24305</c:v>
                </c:pt>
                <c:pt idx="605">
                  <c:v>24338</c:v>
                </c:pt>
                <c:pt idx="606">
                  <c:v>24366</c:v>
                </c:pt>
                <c:pt idx="607">
                  <c:v>24389</c:v>
                </c:pt>
                <c:pt idx="608">
                  <c:v>24405</c:v>
                </c:pt>
                <c:pt idx="609">
                  <c:v>24428</c:v>
                </c:pt>
                <c:pt idx="610">
                  <c:v>24441</c:v>
                </c:pt>
                <c:pt idx="611">
                  <c:v>24443</c:v>
                </c:pt>
                <c:pt idx="612">
                  <c:v>24464</c:v>
                </c:pt>
                <c:pt idx="613">
                  <c:v>24472</c:v>
                </c:pt>
                <c:pt idx="614">
                  <c:v>24493</c:v>
                </c:pt>
                <c:pt idx="615">
                  <c:v>24506</c:v>
                </c:pt>
                <c:pt idx="616">
                  <c:v>24513</c:v>
                </c:pt>
                <c:pt idx="617">
                  <c:v>24535</c:v>
                </c:pt>
                <c:pt idx="618">
                  <c:v>24547</c:v>
                </c:pt>
                <c:pt idx="619">
                  <c:v>24551</c:v>
                </c:pt>
                <c:pt idx="620">
                  <c:v>24569</c:v>
                </c:pt>
                <c:pt idx="621">
                  <c:v>24586</c:v>
                </c:pt>
                <c:pt idx="622">
                  <c:v>24607</c:v>
                </c:pt>
                <c:pt idx="623">
                  <c:v>24621</c:v>
                </c:pt>
                <c:pt idx="624">
                  <c:v>24638</c:v>
                </c:pt>
                <c:pt idx="625">
                  <c:v>24648</c:v>
                </c:pt>
                <c:pt idx="626">
                  <c:v>24655</c:v>
                </c:pt>
                <c:pt idx="627">
                  <c:v>24667</c:v>
                </c:pt>
                <c:pt idx="628">
                  <c:v>24676</c:v>
                </c:pt>
                <c:pt idx="629">
                  <c:v>24685</c:v>
                </c:pt>
                <c:pt idx="630">
                  <c:v>24690</c:v>
                </c:pt>
                <c:pt idx="631">
                  <c:v>24710</c:v>
                </c:pt>
                <c:pt idx="632">
                  <c:v>24716</c:v>
                </c:pt>
                <c:pt idx="633">
                  <c:v>24725</c:v>
                </c:pt>
                <c:pt idx="634">
                  <c:v>24729</c:v>
                </c:pt>
                <c:pt idx="635">
                  <c:v>24738</c:v>
                </c:pt>
                <c:pt idx="636">
                  <c:v>24745</c:v>
                </c:pt>
                <c:pt idx="637">
                  <c:v>24752</c:v>
                </c:pt>
                <c:pt idx="638">
                  <c:v>24765</c:v>
                </c:pt>
                <c:pt idx="639">
                  <c:v>24770</c:v>
                </c:pt>
                <c:pt idx="640">
                  <c:v>24765</c:v>
                </c:pt>
                <c:pt idx="641">
                  <c:v>24775</c:v>
                </c:pt>
                <c:pt idx="642">
                  <c:v>24780</c:v>
                </c:pt>
                <c:pt idx="643">
                  <c:v>24774</c:v>
                </c:pt>
                <c:pt idx="644">
                  <c:v>24781</c:v>
                </c:pt>
                <c:pt idx="645">
                  <c:v>24799</c:v>
                </c:pt>
                <c:pt idx="646">
                  <c:v>24810</c:v>
                </c:pt>
                <c:pt idx="647">
                  <c:v>24818</c:v>
                </c:pt>
                <c:pt idx="648">
                  <c:v>24829</c:v>
                </c:pt>
                <c:pt idx="649">
                  <c:v>24836</c:v>
                </c:pt>
                <c:pt idx="650">
                  <c:v>24857</c:v>
                </c:pt>
                <c:pt idx="651">
                  <c:v>24863</c:v>
                </c:pt>
                <c:pt idx="652">
                  <c:v>24871</c:v>
                </c:pt>
                <c:pt idx="653">
                  <c:v>24879</c:v>
                </c:pt>
                <c:pt idx="654">
                  <c:v>24882</c:v>
                </c:pt>
                <c:pt idx="655">
                  <c:v>24887</c:v>
                </c:pt>
                <c:pt idx="656">
                  <c:v>24893</c:v>
                </c:pt>
                <c:pt idx="657">
                  <c:v>24905</c:v>
                </c:pt>
                <c:pt idx="658">
                  <c:v>24914</c:v>
                </c:pt>
                <c:pt idx="659">
                  <c:v>24933</c:v>
                </c:pt>
                <c:pt idx="660">
                  <c:v>24989</c:v>
                </c:pt>
                <c:pt idx="661">
                  <c:v>25017</c:v>
                </c:pt>
                <c:pt idx="662">
                  <c:v>25045</c:v>
                </c:pt>
                <c:pt idx="663">
                  <c:v>25062</c:v>
                </c:pt>
                <c:pt idx="664">
                  <c:v>25079</c:v>
                </c:pt>
                <c:pt idx="665">
                  <c:v>25087</c:v>
                </c:pt>
                <c:pt idx="666">
                  <c:v>25101</c:v>
                </c:pt>
                <c:pt idx="667">
                  <c:v>25134</c:v>
                </c:pt>
                <c:pt idx="668">
                  <c:v>25153</c:v>
                </c:pt>
                <c:pt idx="669">
                  <c:v>25161</c:v>
                </c:pt>
                <c:pt idx="670">
                  <c:v>25178</c:v>
                </c:pt>
                <c:pt idx="671">
                  <c:v>25207</c:v>
                </c:pt>
                <c:pt idx="672">
                  <c:v>25209</c:v>
                </c:pt>
                <c:pt idx="673">
                  <c:v>25210</c:v>
                </c:pt>
                <c:pt idx="674">
                  <c:v>25256</c:v>
                </c:pt>
                <c:pt idx="675">
                  <c:v>25266</c:v>
                </c:pt>
                <c:pt idx="676">
                  <c:v>25282</c:v>
                </c:pt>
                <c:pt idx="677">
                  <c:v>25302</c:v>
                </c:pt>
                <c:pt idx="678">
                  <c:v>25330</c:v>
                </c:pt>
                <c:pt idx="679">
                  <c:v>25351</c:v>
                </c:pt>
                <c:pt idx="680">
                  <c:v>25360</c:v>
                </c:pt>
                <c:pt idx="681">
                  <c:v>25371</c:v>
                </c:pt>
                <c:pt idx="682">
                  <c:v>25388</c:v>
                </c:pt>
                <c:pt idx="683">
                  <c:v>25408</c:v>
                </c:pt>
                <c:pt idx="684">
                  <c:v>25411</c:v>
                </c:pt>
                <c:pt idx="685">
                  <c:v>25438</c:v>
                </c:pt>
                <c:pt idx="686">
                  <c:v>25442</c:v>
                </c:pt>
                <c:pt idx="687">
                  <c:v>25454</c:v>
                </c:pt>
                <c:pt idx="688">
                  <c:v>25462</c:v>
                </c:pt>
                <c:pt idx="689">
                  <c:v>25494</c:v>
                </c:pt>
                <c:pt idx="690">
                  <c:v>25534</c:v>
                </c:pt>
                <c:pt idx="691">
                  <c:v>25578</c:v>
                </c:pt>
                <c:pt idx="692">
                  <c:v>25611</c:v>
                </c:pt>
                <c:pt idx="693">
                  <c:v>25643</c:v>
                </c:pt>
                <c:pt idx="694">
                  <c:v>25663</c:v>
                </c:pt>
                <c:pt idx="695">
                  <c:v>25742</c:v>
                </c:pt>
                <c:pt idx="696">
                  <c:v>25812</c:v>
                </c:pt>
                <c:pt idx="697">
                  <c:v>25864</c:v>
                </c:pt>
                <c:pt idx="698">
                  <c:v>25904</c:v>
                </c:pt>
                <c:pt idx="699">
                  <c:v>25936</c:v>
                </c:pt>
                <c:pt idx="700">
                  <c:v>25979</c:v>
                </c:pt>
                <c:pt idx="701">
                  <c:v>26010</c:v>
                </c:pt>
                <c:pt idx="702">
                  <c:v>26064</c:v>
                </c:pt>
                <c:pt idx="703">
                  <c:v>26102</c:v>
                </c:pt>
                <c:pt idx="704">
                  <c:v>26139</c:v>
                </c:pt>
                <c:pt idx="705">
                  <c:v>26170</c:v>
                </c:pt>
                <c:pt idx="706">
                  <c:v>26191</c:v>
                </c:pt>
                <c:pt idx="707">
                  <c:v>26220</c:v>
                </c:pt>
                <c:pt idx="708">
                  <c:v>26242</c:v>
                </c:pt>
                <c:pt idx="709">
                  <c:v>26239</c:v>
                </c:pt>
                <c:pt idx="710">
                  <c:v>26262</c:v>
                </c:pt>
                <c:pt idx="711">
                  <c:v>26270</c:v>
                </c:pt>
                <c:pt idx="712">
                  <c:v>26316</c:v>
                </c:pt>
                <c:pt idx="713">
                  <c:v>26324</c:v>
                </c:pt>
                <c:pt idx="714">
                  <c:v>26348</c:v>
                </c:pt>
                <c:pt idx="715">
                  <c:v>26365</c:v>
                </c:pt>
                <c:pt idx="716">
                  <c:v>26418</c:v>
                </c:pt>
                <c:pt idx="717">
                  <c:v>26442</c:v>
                </c:pt>
                <c:pt idx="718">
                  <c:v>26456</c:v>
                </c:pt>
                <c:pt idx="719">
                  <c:v>26488</c:v>
                </c:pt>
                <c:pt idx="720">
                  <c:v>26497</c:v>
                </c:pt>
                <c:pt idx="721">
                  <c:v>26512</c:v>
                </c:pt>
                <c:pt idx="722">
                  <c:v>26525</c:v>
                </c:pt>
                <c:pt idx="723">
                  <c:v>26548</c:v>
                </c:pt>
                <c:pt idx="724">
                  <c:v>26579</c:v>
                </c:pt>
                <c:pt idx="725">
                  <c:v>26600</c:v>
                </c:pt>
                <c:pt idx="726">
                  <c:v>26621</c:v>
                </c:pt>
                <c:pt idx="727">
                  <c:v>26651</c:v>
                </c:pt>
                <c:pt idx="728">
                  <c:v>26680</c:v>
                </c:pt>
                <c:pt idx="729">
                  <c:v>26696</c:v>
                </c:pt>
                <c:pt idx="730">
                  <c:v>26726</c:v>
                </c:pt>
                <c:pt idx="731">
                  <c:v>26767</c:v>
                </c:pt>
                <c:pt idx="732">
                  <c:v>26791</c:v>
                </c:pt>
                <c:pt idx="733">
                  <c:v>26815</c:v>
                </c:pt>
                <c:pt idx="734">
                  <c:v>26830</c:v>
                </c:pt>
                <c:pt idx="735">
                  <c:v>26850</c:v>
                </c:pt>
                <c:pt idx="736">
                  <c:v>26867</c:v>
                </c:pt>
                <c:pt idx="737">
                  <c:v>26890</c:v>
                </c:pt>
                <c:pt idx="738">
                  <c:v>26932</c:v>
                </c:pt>
                <c:pt idx="739">
                  <c:v>26959</c:v>
                </c:pt>
                <c:pt idx="740">
                  <c:v>26980</c:v>
                </c:pt>
                <c:pt idx="741">
                  <c:v>27004</c:v>
                </c:pt>
                <c:pt idx="742">
                  <c:v>27011</c:v>
                </c:pt>
                <c:pt idx="743">
                  <c:v>27029</c:v>
                </c:pt>
                <c:pt idx="744">
                  <c:v>27120</c:v>
                </c:pt>
                <c:pt idx="745">
                  <c:v>27156</c:v>
                </c:pt>
                <c:pt idx="746">
                  <c:v>27184</c:v>
                </c:pt>
                <c:pt idx="747">
                  <c:v>27198</c:v>
                </c:pt>
                <c:pt idx="748">
                  <c:v>27216</c:v>
                </c:pt>
                <c:pt idx="749">
                  <c:v>27229</c:v>
                </c:pt>
                <c:pt idx="750">
                  <c:v>27237</c:v>
                </c:pt>
                <c:pt idx="751">
                  <c:v>27336</c:v>
                </c:pt>
                <c:pt idx="752">
                  <c:v>27357</c:v>
                </c:pt>
                <c:pt idx="753">
                  <c:v>27384</c:v>
                </c:pt>
                <c:pt idx="754">
                  <c:v>27402</c:v>
                </c:pt>
                <c:pt idx="755">
                  <c:v>27417</c:v>
                </c:pt>
                <c:pt idx="756">
                  <c:v>27437</c:v>
                </c:pt>
                <c:pt idx="757">
                  <c:v>27451</c:v>
                </c:pt>
                <c:pt idx="758">
                  <c:v>27478</c:v>
                </c:pt>
                <c:pt idx="759">
                  <c:v>27488</c:v>
                </c:pt>
                <c:pt idx="760">
                  <c:v>27482</c:v>
                </c:pt>
                <c:pt idx="761">
                  <c:v>27493</c:v>
                </c:pt>
                <c:pt idx="762">
                  <c:v>27503</c:v>
                </c:pt>
                <c:pt idx="763">
                  <c:v>27510</c:v>
                </c:pt>
                <c:pt idx="764">
                  <c:v>27520</c:v>
                </c:pt>
                <c:pt idx="765">
                  <c:v>27560</c:v>
                </c:pt>
                <c:pt idx="766">
                  <c:v>27595</c:v>
                </c:pt>
                <c:pt idx="767">
                  <c:v>27622</c:v>
                </c:pt>
                <c:pt idx="768">
                  <c:v>27653</c:v>
                </c:pt>
                <c:pt idx="769">
                  <c:v>27662</c:v>
                </c:pt>
                <c:pt idx="770">
                  <c:v>27666</c:v>
                </c:pt>
                <c:pt idx="771">
                  <c:v>27664</c:v>
                </c:pt>
                <c:pt idx="772">
                  <c:v>27682</c:v>
                </c:pt>
                <c:pt idx="773">
                  <c:v>27704</c:v>
                </c:pt>
                <c:pt idx="774">
                  <c:v>27718</c:v>
                </c:pt>
                <c:pt idx="775">
                  <c:v>27720</c:v>
                </c:pt>
                <c:pt idx="776">
                  <c:v>27724</c:v>
                </c:pt>
                <c:pt idx="777">
                  <c:v>27740</c:v>
                </c:pt>
                <c:pt idx="778">
                  <c:v>27749</c:v>
                </c:pt>
                <c:pt idx="779">
                  <c:v>27804</c:v>
                </c:pt>
                <c:pt idx="780">
                  <c:v>27818</c:v>
                </c:pt>
                <c:pt idx="781">
                  <c:v>27831</c:v>
                </c:pt>
                <c:pt idx="782">
                  <c:v>27871</c:v>
                </c:pt>
                <c:pt idx="783">
                  <c:v>27887</c:v>
                </c:pt>
                <c:pt idx="784">
                  <c:v>27921</c:v>
                </c:pt>
                <c:pt idx="785">
                  <c:v>27936</c:v>
                </c:pt>
                <c:pt idx="786">
                  <c:v>27952</c:v>
                </c:pt>
                <c:pt idx="787">
                  <c:v>27956</c:v>
                </c:pt>
                <c:pt idx="788">
                  <c:v>27963</c:v>
                </c:pt>
                <c:pt idx="789">
                  <c:v>27962</c:v>
                </c:pt>
                <c:pt idx="790">
                  <c:v>27971</c:v>
                </c:pt>
                <c:pt idx="791">
                  <c:v>27989</c:v>
                </c:pt>
                <c:pt idx="792">
                  <c:v>28007</c:v>
                </c:pt>
                <c:pt idx="793">
                  <c:v>28040</c:v>
                </c:pt>
                <c:pt idx="794">
                  <c:v>28062</c:v>
                </c:pt>
                <c:pt idx="795">
                  <c:v>28080</c:v>
                </c:pt>
                <c:pt idx="796">
                  <c:v>28099</c:v>
                </c:pt>
                <c:pt idx="797">
                  <c:v>28113</c:v>
                </c:pt>
                <c:pt idx="798">
                  <c:v>28139</c:v>
                </c:pt>
                <c:pt idx="799">
                  <c:v>28167</c:v>
                </c:pt>
                <c:pt idx="800">
                  <c:v>28206</c:v>
                </c:pt>
                <c:pt idx="801">
                  <c:v>28240</c:v>
                </c:pt>
                <c:pt idx="802">
                  <c:v>28265</c:v>
                </c:pt>
                <c:pt idx="803">
                  <c:v>28294</c:v>
                </c:pt>
                <c:pt idx="804">
                  <c:v>28322</c:v>
                </c:pt>
                <c:pt idx="805">
                  <c:v>28334</c:v>
                </c:pt>
                <c:pt idx="806">
                  <c:v>28346</c:v>
                </c:pt>
                <c:pt idx="807">
                  <c:v>28363</c:v>
                </c:pt>
                <c:pt idx="808">
                  <c:v>28383</c:v>
                </c:pt>
                <c:pt idx="809">
                  <c:v>28396</c:v>
                </c:pt>
                <c:pt idx="810">
                  <c:v>28412</c:v>
                </c:pt>
                <c:pt idx="811">
                  <c:v>28415</c:v>
                </c:pt>
                <c:pt idx="812">
                  <c:v>28434</c:v>
                </c:pt>
                <c:pt idx="813">
                  <c:v>28469</c:v>
                </c:pt>
                <c:pt idx="814">
                  <c:v>28488</c:v>
                </c:pt>
                <c:pt idx="815">
                  <c:v>28505</c:v>
                </c:pt>
                <c:pt idx="816">
                  <c:v>28517</c:v>
                </c:pt>
                <c:pt idx="817">
                  <c:v>28558</c:v>
                </c:pt>
                <c:pt idx="818">
                  <c:v>28592</c:v>
                </c:pt>
                <c:pt idx="819">
                  <c:v>28601</c:v>
                </c:pt>
                <c:pt idx="820">
                  <c:v>28647</c:v>
                </c:pt>
                <c:pt idx="821">
                  <c:v>28680</c:v>
                </c:pt>
                <c:pt idx="822">
                  <c:v>28751</c:v>
                </c:pt>
                <c:pt idx="823">
                  <c:v>28779</c:v>
                </c:pt>
                <c:pt idx="824">
                  <c:v>28803</c:v>
                </c:pt>
                <c:pt idx="825">
                  <c:v>28823</c:v>
                </c:pt>
                <c:pt idx="826">
                  <c:v>28828</c:v>
                </c:pt>
                <c:pt idx="827">
                  <c:v>28837</c:v>
                </c:pt>
                <c:pt idx="828">
                  <c:v>28849</c:v>
                </c:pt>
                <c:pt idx="829">
                  <c:v>28862</c:v>
                </c:pt>
                <c:pt idx="830">
                  <c:v>28891</c:v>
                </c:pt>
                <c:pt idx="831">
                  <c:v>28910</c:v>
                </c:pt>
                <c:pt idx="832">
                  <c:v>28907</c:v>
                </c:pt>
                <c:pt idx="833">
                  <c:v>28928</c:v>
                </c:pt>
                <c:pt idx="834">
                  <c:v>28957</c:v>
                </c:pt>
                <c:pt idx="835">
                  <c:v>28986</c:v>
                </c:pt>
                <c:pt idx="836">
                  <c:v>28997</c:v>
                </c:pt>
                <c:pt idx="837">
                  <c:v>29004</c:v>
                </c:pt>
                <c:pt idx="838">
                  <c:v>29024</c:v>
                </c:pt>
                <c:pt idx="839">
                  <c:v>29035</c:v>
                </c:pt>
                <c:pt idx="840">
                  <c:v>29066</c:v>
                </c:pt>
                <c:pt idx="841">
                  <c:v>29088</c:v>
                </c:pt>
                <c:pt idx="842">
                  <c:v>29136</c:v>
                </c:pt>
                <c:pt idx="843">
                  <c:v>29149</c:v>
                </c:pt>
                <c:pt idx="844">
                  <c:v>29173</c:v>
                </c:pt>
                <c:pt idx="845">
                  <c:v>29187</c:v>
                </c:pt>
                <c:pt idx="846">
                  <c:v>29200</c:v>
                </c:pt>
                <c:pt idx="847">
                  <c:v>29194</c:v>
                </c:pt>
                <c:pt idx="848">
                  <c:v>29202</c:v>
                </c:pt>
                <c:pt idx="849">
                  <c:v>29242</c:v>
                </c:pt>
                <c:pt idx="850">
                  <c:v>29276</c:v>
                </c:pt>
                <c:pt idx="851">
                  <c:v>29289</c:v>
                </c:pt>
                <c:pt idx="852">
                  <c:v>29302</c:v>
                </c:pt>
                <c:pt idx="853">
                  <c:v>29323</c:v>
                </c:pt>
                <c:pt idx="854">
                  <c:v>29368</c:v>
                </c:pt>
                <c:pt idx="855">
                  <c:v>29385</c:v>
                </c:pt>
                <c:pt idx="856">
                  <c:v>29423</c:v>
                </c:pt>
                <c:pt idx="857">
                  <c:v>29439</c:v>
                </c:pt>
                <c:pt idx="858">
                  <c:v>29455</c:v>
                </c:pt>
                <c:pt idx="859">
                  <c:v>29484</c:v>
                </c:pt>
                <c:pt idx="860">
                  <c:v>29492</c:v>
                </c:pt>
                <c:pt idx="861">
                  <c:v>29528</c:v>
                </c:pt>
                <c:pt idx="862">
                  <c:v>29550</c:v>
                </c:pt>
                <c:pt idx="863">
                  <c:v>29567</c:v>
                </c:pt>
                <c:pt idx="864">
                  <c:v>29575</c:v>
                </c:pt>
                <c:pt idx="865">
                  <c:v>29604</c:v>
                </c:pt>
                <c:pt idx="866">
                  <c:v>29628</c:v>
                </c:pt>
                <c:pt idx="867">
                  <c:v>29658</c:v>
                </c:pt>
                <c:pt idx="868">
                  <c:v>29681</c:v>
                </c:pt>
                <c:pt idx="869">
                  <c:v>29681</c:v>
                </c:pt>
                <c:pt idx="870">
                  <c:v>29718</c:v>
                </c:pt>
                <c:pt idx="871">
                  <c:v>29754</c:v>
                </c:pt>
                <c:pt idx="872">
                  <c:v>29784</c:v>
                </c:pt>
                <c:pt idx="873">
                  <c:v>29805</c:v>
                </c:pt>
                <c:pt idx="874">
                  <c:v>29831</c:v>
                </c:pt>
                <c:pt idx="875">
                  <c:v>29849</c:v>
                </c:pt>
                <c:pt idx="876">
                  <c:v>29870</c:v>
                </c:pt>
                <c:pt idx="877">
                  <c:v>29928</c:v>
                </c:pt>
                <c:pt idx="878">
                  <c:v>29941</c:v>
                </c:pt>
                <c:pt idx="879">
                  <c:v>29969</c:v>
                </c:pt>
                <c:pt idx="880">
                  <c:v>29981</c:v>
                </c:pt>
                <c:pt idx="881">
                  <c:v>29989</c:v>
                </c:pt>
                <c:pt idx="882">
                  <c:v>29991</c:v>
                </c:pt>
                <c:pt idx="883">
                  <c:v>30003</c:v>
                </c:pt>
                <c:pt idx="884">
                  <c:v>30039</c:v>
                </c:pt>
                <c:pt idx="885">
                  <c:v>30060</c:v>
                </c:pt>
                <c:pt idx="886">
                  <c:v>30063</c:v>
                </c:pt>
                <c:pt idx="887">
                  <c:v>30085</c:v>
                </c:pt>
                <c:pt idx="888">
                  <c:v>30117</c:v>
                </c:pt>
                <c:pt idx="889">
                  <c:v>30149</c:v>
                </c:pt>
                <c:pt idx="890">
                  <c:v>30182</c:v>
                </c:pt>
                <c:pt idx="891">
                  <c:v>30230</c:v>
                </c:pt>
                <c:pt idx="892">
                  <c:v>30255</c:v>
                </c:pt>
                <c:pt idx="893">
                  <c:v>30283</c:v>
                </c:pt>
                <c:pt idx="894">
                  <c:v>30293</c:v>
                </c:pt>
                <c:pt idx="895">
                  <c:v>30311</c:v>
                </c:pt>
                <c:pt idx="896">
                  <c:v>30327</c:v>
                </c:pt>
                <c:pt idx="897">
                  <c:v>30345</c:v>
                </c:pt>
                <c:pt idx="898">
                  <c:v>30363</c:v>
                </c:pt>
                <c:pt idx="899">
                  <c:v>30415</c:v>
                </c:pt>
                <c:pt idx="900">
                  <c:v>30447</c:v>
                </c:pt>
                <c:pt idx="901">
                  <c:v>30459</c:v>
                </c:pt>
                <c:pt idx="902">
                  <c:v>30486</c:v>
                </c:pt>
                <c:pt idx="903">
                  <c:v>30492</c:v>
                </c:pt>
                <c:pt idx="904">
                  <c:v>30487</c:v>
                </c:pt>
                <c:pt idx="905">
                  <c:v>30517</c:v>
                </c:pt>
                <c:pt idx="906">
                  <c:v>30561</c:v>
                </c:pt>
                <c:pt idx="907">
                  <c:v>30580</c:v>
                </c:pt>
                <c:pt idx="908">
                  <c:v>30600</c:v>
                </c:pt>
                <c:pt idx="909">
                  <c:v>30617</c:v>
                </c:pt>
                <c:pt idx="910">
                  <c:v>30621</c:v>
                </c:pt>
                <c:pt idx="911">
                  <c:v>30620</c:v>
                </c:pt>
                <c:pt idx="912">
                  <c:v>30635</c:v>
                </c:pt>
                <c:pt idx="913">
                  <c:v>30649</c:v>
                </c:pt>
                <c:pt idx="914">
                  <c:v>30670</c:v>
                </c:pt>
                <c:pt idx="915">
                  <c:v>30674</c:v>
                </c:pt>
                <c:pt idx="916">
                  <c:v>30682</c:v>
                </c:pt>
                <c:pt idx="917">
                  <c:v>30686</c:v>
                </c:pt>
                <c:pt idx="918">
                  <c:v>30682</c:v>
                </c:pt>
                <c:pt idx="919">
                  <c:v>30701</c:v>
                </c:pt>
                <c:pt idx="920">
                  <c:v>30764</c:v>
                </c:pt>
                <c:pt idx="921">
                  <c:v>30764</c:v>
                </c:pt>
                <c:pt idx="922">
                  <c:v>30769</c:v>
                </c:pt>
                <c:pt idx="923">
                  <c:v>30776</c:v>
                </c:pt>
                <c:pt idx="924">
                  <c:v>30801</c:v>
                </c:pt>
                <c:pt idx="925">
                  <c:v>30818</c:v>
                </c:pt>
                <c:pt idx="926">
                  <c:v>30835</c:v>
                </c:pt>
                <c:pt idx="927">
                  <c:v>30893</c:v>
                </c:pt>
                <c:pt idx="928">
                  <c:v>30919</c:v>
                </c:pt>
                <c:pt idx="929">
                  <c:v>30928</c:v>
                </c:pt>
                <c:pt idx="930">
                  <c:v>30942</c:v>
                </c:pt>
                <c:pt idx="931">
                  <c:v>30935</c:v>
                </c:pt>
                <c:pt idx="932">
                  <c:v>30942</c:v>
                </c:pt>
                <c:pt idx="933">
                  <c:v>30954</c:v>
                </c:pt>
                <c:pt idx="934">
                  <c:v>30976</c:v>
                </c:pt>
                <c:pt idx="935">
                  <c:v>30987</c:v>
                </c:pt>
                <c:pt idx="936">
                  <c:v>30988</c:v>
                </c:pt>
                <c:pt idx="937">
                  <c:v>30986</c:v>
                </c:pt>
                <c:pt idx="938">
                  <c:v>30983</c:v>
                </c:pt>
                <c:pt idx="939">
                  <c:v>30980</c:v>
                </c:pt>
                <c:pt idx="940">
                  <c:v>30983</c:v>
                </c:pt>
                <c:pt idx="941">
                  <c:v>31004</c:v>
                </c:pt>
                <c:pt idx="942">
                  <c:v>31006</c:v>
                </c:pt>
                <c:pt idx="943">
                  <c:v>31006</c:v>
                </c:pt>
                <c:pt idx="944">
                  <c:v>31013</c:v>
                </c:pt>
                <c:pt idx="945">
                  <c:v>31015</c:v>
                </c:pt>
                <c:pt idx="946">
                  <c:v>31011</c:v>
                </c:pt>
                <c:pt idx="947">
                  <c:v>31026</c:v>
                </c:pt>
                <c:pt idx="948">
                  <c:v>31029</c:v>
                </c:pt>
                <c:pt idx="949">
                  <c:v>31032</c:v>
                </c:pt>
                <c:pt idx="950">
                  <c:v>31035</c:v>
                </c:pt>
                <c:pt idx="951">
                  <c:v>31030</c:v>
                </c:pt>
                <c:pt idx="952">
                  <c:v>31029</c:v>
                </c:pt>
                <c:pt idx="953">
                  <c:v>31026</c:v>
                </c:pt>
                <c:pt idx="954">
                  <c:v>31039</c:v>
                </c:pt>
                <c:pt idx="955">
                  <c:v>31040</c:v>
                </c:pt>
                <c:pt idx="956">
                  <c:v>31037</c:v>
                </c:pt>
                <c:pt idx="957">
                  <c:v>31039</c:v>
                </c:pt>
                <c:pt idx="958">
                  <c:v>31044</c:v>
                </c:pt>
                <c:pt idx="959">
                  <c:v>31050</c:v>
                </c:pt>
                <c:pt idx="960">
                  <c:v>31053</c:v>
                </c:pt>
                <c:pt idx="961">
                  <c:v>31057</c:v>
                </c:pt>
                <c:pt idx="962">
                  <c:v>31062</c:v>
                </c:pt>
                <c:pt idx="963">
                  <c:v>31066</c:v>
                </c:pt>
                <c:pt idx="964">
                  <c:v>31063</c:v>
                </c:pt>
                <c:pt idx="965">
                  <c:v>31068</c:v>
                </c:pt>
                <c:pt idx="966">
                  <c:v>31075</c:v>
                </c:pt>
                <c:pt idx="967">
                  <c:v>31075</c:v>
                </c:pt>
                <c:pt idx="968">
                  <c:v>31079</c:v>
                </c:pt>
                <c:pt idx="969">
                  <c:v>31081</c:v>
                </c:pt>
                <c:pt idx="970">
                  <c:v>31087</c:v>
                </c:pt>
                <c:pt idx="971">
                  <c:v>31100</c:v>
                </c:pt>
                <c:pt idx="972">
                  <c:v>31114</c:v>
                </c:pt>
                <c:pt idx="973">
                  <c:v>31121</c:v>
                </c:pt>
                <c:pt idx="974">
                  <c:v>31135</c:v>
                </c:pt>
                <c:pt idx="975">
                  <c:v>31141</c:v>
                </c:pt>
                <c:pt idx="976">
                  <c:v>31147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2C-4371-B5FC-61BE05F98C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srfforward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Sheet1!$I$2:$I$978</c:f>
              <c:numCache>
                <c:formatCode>General</c:formatCode>
                <c:ptCount val="977"/>
                <c:pt idx="0">
                  <c:v>1748</c:v>
                </c:pt>
                <c:pt idx="1">
                  <c:v>1755</c:v>
                </c:pt>
                <c:pt idx="2">
                  <c:v>1763</c:v>
                </c:pt>
                <c:pt idx="3">
                  <c:v>1766</c:v>
                </c:pt>
                <c:pt idx="4">
                  <c:v>1778</c:v>
                </c:pt>
                <c:pt idx="5">
                  <c:v>1780</c:v>
                </c:pt>
                <c:pt idx="6">
                  <c:v>1784</c:v>
                </c:pt>
                <c:pt idx="7">
                  <c:v>1792</c:v>
                </c:pt>
                <c:pt idx="8">
                  <c:v>1800</c:v>
                </c:pt>
                <c:pt idx="9">
                  <c:v>1807</c:v>
                </c:pt>
                <c:pt idx="10">
                  <c:v>1810</c:v>
                </c:pt>
                <c:pt idx="11">
                  <c:v>1818</c:v>
                </c:pt>
                <c:pt idx="12">
                  <c:v>1823</c:v>
                </c:pt>
                <c:pt idx="13">
                  <c:v>1825</c:v>
                </c:pt>
                <c:pt idx="14">
                  <c:v>1836</c:v>
                </c:pt>
                <c:pt idx="15">
                  <c:v>1842</c:v>
                </c:pt>
                <c:pt idx="16">
                  <c:v>1845</c:v>
                </c:pt>
                <c:pt idx="17">
                  <c:v>1850</c:v>
                </c:pt>
                <c:pt idx="18">
                  <c:v>1858</c:v>
                </c:pt>
                <c:pt idx="19">
                  <c:v>1860</c:v>
                </c:pt>
                <c:pt idx="20">
                  <c:v>1868</c:v>
                </c:pt>
                <c:pt idx="21">
                  <c:v>1873</c:v>
                </c:pt>
                <c:pt idx="22">
                  <c:v>1881</c:v>
                </c:pt>
                <c:pt idx="23">
                  <c:v>1882</c:v>
                </c:pt>
                <c:pt idx="24">
                  <c:v>1885</c:v>
                </c:pt>
                <c:pt idx="25">
                  <c:v>1887</c:v>
                </c:pt>
                <c:pt idx="26">
                  <c:v>1888</c:v>
                </c:pt>
                <c:pt idx="27">
                  <c:v>1892</c:v>
                </c:pt>
                <c:pt idx="28">
                  <c:v>1898</c:v>
                </c:pt>
                <c:pt idx="29">
                  <c:v>1902</c:v>
                </c:pt>
                <c:pt idx="30">
                  <c:v>1905</c:v>
                </c:pt>
                <c:pt idx="31">
                  <c:v>1906</c:v>
                </c:pt>
                <c:pt idx="32">
                  <c:v>1907</c:v>
                </c:pt>
                <c:pt idx="33">
                  <c:v>1905</c:v>
                </c:pt>
                <c:pt idx="34">
                  <c:v>1905</c:v>
                </c:pt>
                <c:pt idx="35">
                  <c:v>1911</c:v>
                </c:pt>
                <c:pt idx="36">
                  <c:v>1918</c:v>
                </c:pt>
                <c:pt idx="37">
                  <c:v>1919</c:v>
                </c:pt>
                <c:pt idx="38">
                  <c:v>1920</c:v>
                </c:pt>
                <c:pt idx="39">
                  <c:v>1925</c:v>
                </c:pt>
                <c:pt idx="40">
                  <c:v>1928</c:v>
                </c:pt>
                <c:pt idx="41">
                  <c:v>1935</c:v>
                </c:pt>
                <c:pt idx="42">
                  <c:v>1937</c:v>
                </c:pt>
                <c:pt idx="43">
                  <c:v>1936</c:v>
                </c:pt>
                <c:pt idx="44">
                  <c:v>1938</c:v>
                </c:pt>
                <c:pt idx="45">
                  <c:v>1942</c:v>
                </c:pt>
                <c:pt idx="46">
                  <c:v>1941</c:v>
                </c:pt>
                <c:pt idx="47">
                  <c:v>1940</c:v>
                </c:pt>
                <c:pt idx="48">
                  <c:v>1945</c:v>
                </c:pt>
                <c:pt idx="49">
                  <c:v>1949</c:v>
                </c:pt>
                <c:pt idx="50">
                  <c:v>1950</c:v>
                </c:pt>
                <c:pt idx="51">
                  <c:v>1946</c:v>
                </c:pt>
                <c:pt idx="52">
                  <c:v>1948</c:v>
                </c:pt>
                <c:pt idx="53">
                  <c:v>1952</c:v>
                </c:pt>
                <c:pt idx="54">
                  <c:v>1955</c:v>
                </c:pt>
                <c:pt idx="55">
                  <c:v>1954</c:v>
                </c:pt>
                <c:pt idx="56">
                  <c:v>1952</c:v>
                </c:pt>
                <c:pt idx="57">
                  <c:v>1954</c:v>
                </c:pt>
                <c:pt idx="58">
                  <c:v>1957</c:v>
                </c:pt>
                <c:pt idx="59">
                  <c:v>1958</c:v>
                </c:pt>
                <c:pt idx="60">
                  <c:v>1957</c:v>
                </c:pt>
                <c:pt idx="61">
                  <c:v>1958</c:v>
                </c:pt>
                <c:pt idx="62">
                  <c:v>1957</c:v>
                </c:pt>
                <c:pt idx="63">
                  <c:v>1957</c:v>
                </c:pt>
                <c:pt idx="64">
                  <c:v>1956</c:v>
                </c:pt>
                <c:pt idx="65">
                  <c:v>1959</c:v>
                </c:pt>
                <c:pt idx="66">
                  <c:v>1963</c:v>
                </c:pt>
                <c:pt idx="67">
                  <c:v>1963</c:v>
                </c:pt>
                <c:pt idx="68">
                  <c:v>1962</c:v>
                </c:pt>
                <c:pt idx="69">
                  <c:v>1964</c:v>
                </c:pt>
                <c:pt idx="70">
                  <c:v>1966</c:v>
                </c:pt>
                <c:pt idx="71">
                  <c:v>1968</c:v>
                </c:pt>
                <c:pt idx="72">
                  <c:v>1969</c:v>
                </c:pt>
                <c:pt idx="73">
                  <c:v>1970</c:v>
                </c:pt>
                <c:pt idx="74">
                  <c:v>1972</c:v>
                </c:pt>
                <c:pt idx="75">
                  <c:v>1978</c:v>
                </c:pt>
                <c:pt idx="76">
                  <c:v>1977</c:v>
                </c:pt>
                <c:pt idx="77">
                  <c:v>1980</c:v>
                </c:pt>
                <c:pt idx="78">
                  <c:v>1985</c:v>
                </c:pt>
                <c:pt idx="79">
                  <c:v>1989</c:v>
                </c:pt>
                <c:pt idx="80">
                  <c:v>1994</c:v>
                </c:pt>
                <c:pt idx="81">
                  <c:v>1996</c:v>
                </c:pt>
                <c:pt idx="82">
                  <c:v>2003</c:v>
                </c:pt>
                <c:pt idx="83">
                  <c:v>2006</c:v>
                </c:pt>
                <c:pt idx="84">
                  <c:v>2009</c:v>
                </c:pt>
                <c:pt idx="85">
                  <c:v>2009</c:v>
                </c:pt>
                <c:pt idx="86">
                  <c:v>2010</c:v>
                </c:pt>
                <c:pt idx="87">
                  <c:v>2011</c:v>
                </c:pt>
                <c:pt idx="88">
                  <c:v>2013</c:v>
                </c:pt>
                <c:pt idx="89">
                  <c:v>2018</c:v>
                </c:pt>
                <c:pt idx="90">
                  <c:v>2022</c:v>
                </c:pt>
                <c:pt idx="91">
                  <c:v>2023</c:v>
                </c:pt>
                <c:pt idx="92">
                  <c:v>2026</c:v>
                </c:pt>
                <c:pt idx="93">
                  <c:v>2028</c:v>
                </c:pt>
                <c:pt idx="94">
                  <c:v>2028</c:v>
                </c:pt>
                <c:pt idx="95">
                  <c:v>2034</c:v>
                </c:pt>
                <c:pt idx="96">
                  <c:v>2031</c:v>
                </c:pt>
                <c:pt idx="97">
                  <c:v>2034</c:v>
                </c:pt>
                <c:pt idx="98">
                  <c:v>2034</c:v>
                </c:pt>
                <c:pt idx="99">
                  <c:v>2036</c:v>
                </c:pt>
                <c:pt idx="100">
                  <c:v>2030</c:v>
                </c:pt>
                <c:pt idx="101">
                  <c:v>2030</c:v>
                </c:pt>
                <c:pt idx="102">
                  <c:v>2033</c:v>
                </c:pt>
                <c:pt idx="103">
                  <c:v>2036</c:v>
                </c:pt>
                <c:pt idx="104">
                  <c:v>1999</c:v>
                </c:pt>
                <c:pt idx="105">
                  <c:v>2048</c:v>
                </c:pt>
                <c:pt idx="106">
                  <c:v>2051</c:v>
                </c:pt>
                <c:pt idx="107">
                  <c:v>2052</c:v>
                </c:pt>
                <c:pt idx="108">
                  <c:v>2059</c:v>
                </c:pt>
                <c:pt idx="109">
                  <c:v>2061</c:v>
                </c:pt>
                <c:pt idx="110">
                  <c:v>2064</c:v>
                </c:pt>
                <c:pt idx="111">
                  <c:v>2067</c:v>
                </c:pt>
                <c:pt idx="112">
                  <c:v>2069</c:v>
                </c:pt>
                <c:pt idx="113">
                  <c:v>2071</c:v>
                </c:pt>
                <c:pt idx="114">
                  <c:v>2071</c:v>
                </c:pt>
                <c:pt idx="115">
                  <c:v>2074</c:v>
                </c:pt>
                <c:pt idx="116">
                  <c:v>2078</c:v>
                </c:pt>
                <c:pt idx="117">
                  <c:v>2079</c:v>
                </c:pt>
                <c:pt idx="118">
                  <c:v>2083</c:v>
                </c:pt>
                <c:pt idx="119">
                  <c:v>2088</c:v>
                </c:pt>
                <c:pt idx="120">
                  <c:v>2090</c:v>
                </c:pt>
                <c:pt idx="121">
                  <c:v>2093</c:v>
                </c:pt>
                <c:pt idx="122">
                  <c:v>2096</c:v>
                </c:pt>
                <c:pt idx="123">
                  <c:v>2098</c:v>
                </c:pt>
                <c:pt idx="124">
                  <c:v>2099</c:v>
                </c:pt>
                <c:pt idx="125">
                  <c:v>2100</c:v>
                </c:pt>
                <c:pt idx="126">
                  <c:v>2099</c:v>
                </c:pt>
                <c:pt idx="127">
                  <c:v>2103</c:v>
                </c:pt>
                <c:pt idx="128">
                  <c:v>2103</c:v>
                </c:pt>
                <c:pt idx="129">
                  <c:v>2104</c:v>
                </c:pt>
                <c:pt idx="130">
                  <c:v>2110</c:v>
                </c:pt>
                <c:pt idx="131">
                  <c:v>2119</c:v>
                </c:pt>
                <c:pt idx="132">
                  <c:v>2123</c:v>
                </c:pt>
                <c:pt idx="133">
                  <c:v>2124</c:v>
                </c:pt>
                <c:pt idx="134">
                  <c:v>2126</c:v>
                </c:pt>
                <c:pt idx="135">
                  <c:v>2126</c:v>
                </c:pt>
                <c:pt idx="136">
                  <c:v>2129</c:v>
                </c:pt>
                <c:pt idx="137">
                  <c:v>2140</c:v>
                </c:pt>
                <c:pt idx="138">
                  <c:v>2145</c:v>
                </c:pt>
                <c:pt idx="139">
                  <c:v>2147</c:v>
                </c:pt>
                <c:pt idx="140">
                  <c:v>2148</c:v>
                </c:pt>
                <c:pt idx="141">
                  <c:v>2150</c:v>
                </c:pt>
                <c:pt idx="142">
                  <c:v>2153</c:v>
                </c:pt>
                <c:pt idx="143">
                  <c:v>2154</c:v>
                </c:pt>
                <c:pt idx="144">
                  <c:v>2159</c:v>
                </c:pt>
                <c:pt idx="145">
                  <c:v>2170</c:v>
                </c:pt>
                <c:pt idx="146">
                  <c:v>2174</c:v>
                </c:pt>
                <c:pt idx="147">
                  <c:v>2180</c:v>
                </c:pt>
                <c:pt idx="148">
                  <c:v>2183</c:v>
                </c:pt>
                <c:pt idx="149">
                  <c:v>2186</c:v>
                </c:pt>
                <c:pt idx="150">
                  <c:v>2184</c:v>
                </c:pt>
                <c:pt idx="151">
                  <c:v>2187</c:v>
                </c:pt>
                <c:pt idx="152">
                  <c:v>2189</c:v>
                </c:pt>
                <c:pt idx="153">
                  <c:v>2192</c:v>
                </c:pt>
                <c:pt idx="154">
                  <c:v>2192</c:v>
                </c:pt>
                <c:pt idx="155">
                  <c:v>2193</c:v>
                </c:pt>
                <c:pt idx="156">
                  <c:v>2196</c:v>
                </c:pt>
                <c:pt idx="157">
                  <c:v>2196</c:v>
                </c:pt>
                <c:pt idx="158">
                  <c:v>2195</c:v>
                </c:pt>
                <c:pt idx="159">
                  <c:v>2195</c:v>
                </c:pt>
                <c:pt idx="160">
                  <c:v>2195</c:v>
                </c:pt>
                <c:pt idx="161">
                  <c:v>2196</c:v>
                </c:pt>
                <c:pt idx="162">
                  <c:v>2201</c:v>
                </c:pt>
                <c:pt idx="163">
                  <c:v>2209</c:v>
                </c:pt>
                <c:pt idx="164">
                  <c:v>2210</c:v>
                </c:pt>
                <c:pt idx="165">
                  <c:v>2210</c:v>
                </c:pt>
                <c:pt idx="166">
                  <c:v>2215</c:v>
                </c:pt>
                <c:pt idx="167">
                  <c:v>2219</c:v>
                </c:pt>
                <c:pt idx="168">
                  <c:v>2222</c:v>
                </c:pt>
                <c:pt idx="169">
                  <c:v>2274</c:v>
                </c:pt>
                <c:pt idx="170">
                  <c:v>2298</c:v>
                </c:pt>
                <c:pt idx="171">
                  <c:v>2298</c:v>
                </c:pt>
                <c:pt idx="172">
                  <c:v>2300</c:v>
                </c:pt>
                <c:pt idx="173">
                  <c:v>2301</c:v>
                </c:pt>
                <c:pt idx="174">
                  <c:v>2303</c:v>
                </c:pt>
                <c:pt idx="175">
                  <c:v>2303</c:v>
                </c:pt>
                <c:pt idx="176">
                  <c:v>2311</c:v>
                </c:pt>
                <c:pt idx="177">
                  <c:v>2315</c:v>
                </c:pt>
                <c:pt idx="178">
                  <c:v>2314</c:v>
                </c:pt>
                <c:pt idx="179">
                  <c:v>2312</c:v>
                </c:pt>
                <c:pt idx="180">
                  <c:v>2314</c:v>
                </c:pt>
                <c:pt idx="181">
                  <c:v>2315</c:v>
                </c:pt>
                <c:pt idx="182">
                  <c:v>2316</c:v>
                </c:pt>
                <c:pt idx="183">
                  <c:v>2320</c:v>
                </c:pt>
                <c:pt idx="184">
                  <c:v>2321</c:v>
                </c:pt>
                <c:pt idx="185">
                  <c:v>2325</c:v>
                </c:pt>
                <c:pt idx="186">
                  <c:v>2324</c:v>
                </c:pt>
                <c:pt idx="187">
                  <c:v>2327</c:v>
                </c:pt>
                <c:pt idx="188">
                  <c:v>2330</c:v>
                </c:pt>
                <c:pt idx="189">
                  <c:v>2329</c:v>
                </c:pt>
                <c:pt idx="190">
                  <c:v>2331</c:v>
                </c:pt>
                <c:pt idx="191">
                  <c:v>2327</c:v>
                </c:pt>
                <c:pt idx="192">
                  <c:v>2329</c:v>
                </c:pt>
                <c:pt idx="193">
                  <c:v>2326</c:v>
                </c:pt>
                <c:pt idx="194">
                  <c:v>2328</c:v>
                </c:pt>
                <c:pt idx="195">
                  <c:v>2332</c:v>
                </c:pt>
                <c:pt idx="196">
                  <c:v>2332</c:v>
                </c:pt>
                <c:pt idx="197">
                  <c:v>2331</c:v>
                </c:pt>
                <c:pt idx="198">
                  <c:v>2332</c:v>
                </c:pt>
                <c:pt idx="199">
                  <c:v>2345</c:v>
                </c:pt>
                <c:pt idx="200">
                  <c:v>2348</c:v>
                </c:pt>
                <c:pt idx="201">
                  <c:v>2349</c:v>
                </c:pt>
                <c:pt idx="202">
                  <c:v>2350</c:v>
                </c:pt>
                <c:pt idx="203">
                  <c:v>2351</c:v>
                </c:pt>
                <c:pt idx="204">
                  <c:v>2357</c:v>
                </c:pt>
                <c:pt idx="205">
                  <c:v>2488</c:v>
                </c:pt>
                <c:pt idx="206">
                  <c:v>2505</c:v>
                </c:pt>
                <c:pt idx="207">
                  <c:v>2505</c:v>
                </c:pt>
                <c:pt idx="208">
                  <c:v>2505</c:v>
                </c:pt>
                <c:pt idx="209">
                  <c:v>2510</c:v>
                </c:pt>
                <c:pt idx="210">
                  <c:v>2511</c:v>
                </c:pt>
                <c:pt idx="211">
                  <c:v>2515</c:v>
                </c:pt>
                <c:pt idx="212">
                  <c:v>2516</c:v>
                </c:pt>
                <c:pt idx="213">
                  <c:v>2520</c:v>
                </c:pt>
                <c:pt idx="214">
                  <c:v>2520</c:v>
                </c:pt>
                <c:pt idx="215">
                  <c:v>2520</c:v>
                </c:pt>
                <c:pt idx="216">
                  <c:v>2524</c:v>
                </c:pt>
                <c:pt idx="217">
                  <c:v>2524</c:v>
                </c:pt>
                <c:pt idx="218">
                  <c:v>2524</c:v>
                </c:pt>
                <c:pt idx="219">
                  <c:v>2522</c:v>
                </c:pt>
                <c:pt idx="220">
                  <c:v>2524</c:v>
                </c:pt>
                <c:pt idx="221">
                  <c:v>2524</c:v>
                </c:pt>
                <c:pt idx="222">
                  <c:v>2522</c:v>
                </c:pt>
                <c:pt idx="223">
                  <c:v>2521</c:v>
                </c:pt>
                <c:pt idx="224">
                  <c:v>2521</c:v>
                </c:pt>
                <c:pt idx="225">
                  <c:v>2518</c:v>
                </c:pt>
                <c:pt idx="226">
                  <c:v>2520</c:v>
                </c:pt>
                <c:pt idx="227">
                  <c:v>2521</c:v>
                </c:pt>
                <c:pt idx="228">
                  <c:v>2528</c:v>
                </c:pt>
                <c:pt idx="229">
                  <c:v>2528</c:v>
                </c:pt>
                <c:pt idx="230">
                  <c:v>2529</c:v>
                </c:pt>
                <c:pt idx="231">
                  <c:v>2529</c:v>
                </c:pt>
                <c:pt idx="232">
                  <c:v>2531</c:v>
                </c:pt>
                <c:pt idx="233">
                  <c:v>2538</c:v>
                </c:pt>
                <c:pt idx="234">
                  <c:v>2542</c:v>
                </c:pt>
                <c:pt idx="235">
                  <c:v>2545</c:v>
                </c:pt>
                <c:pt idx="236">
                  <c:v>2548</c:v>
                </c:pt>
                <c:pt idx="237">
                  <c:v>2547</c:v>
                </c:pt>
                <c:pt idx="238">
                  <c:v>2549</c:v>
                </c:pt>
                <c:pt idx="239">
                  <c:v>2551</c:v>
                </c:pt>
                <c:pt idx="240">
                  <c:v>2554</c:v>
                </c:pt>
                <c:pt idx="241">
                  <c:v>2554</c:v>
                </c:pt>
                <c:pt idx="242">
                  <c:v>2554</c:v>
                </c:pt>
                <c:pt idx="243">
                  <c:v>2556</c:v>
                </c:pt>
                <c:pt idx="244">
                  <c:v>2559</c:v>
                </c:pt>
                <c:pt idx="245">
                  <c:v>2560</c:v>
                </c:pt>
                <c:pt idx="246">
                  <c:v>2562</c:v>
                </c:pt>
                <c:pt idx="247">
                  <c:v>2561</c:v>
                </c:pt>
                <c:pt idx="248">
                  <c:v>2563</c:v>
                </c:pt>
                <c:pt idx="249">
                  <c:v>2565</c:v>
                </c:pt>
                <c:pt idx="250">
                  <c:v>2564</c:v>
                </c:pt>
                <c:pt idx="251">
                  <c:v>2565</c:v>
                </c:pt>
                <c:pt idx="252">
                  <c:v>2563</c:v>
                </c:pt>
                <c:pt idx="253">
                  <c:v>2565</c:v>
                </c:pt>
                <c:pt idx="254">
                  <c:v>2565</c:v>
                </c:pt>
                <c:pt idx="255">
                  <c:v>2566</c:v>
                </c:pt>
                <c:pt idx="256">
                  <c:v>2565</c:v>
                </c:pt>
                <c:pt idx="257">
                  <c:v>2564</c:v>
                </c:pt>
                <c:pt idx="258">
                  <c:v>2566</c:v>
                </c:pt>
                <c:pt idx="259">
                  <c:v>2566</c:v>
                </c:pt>
                <c:pt idx="260">
                  <c:v>2567</c:v>
                </c:pt>
                <c:pt idx="261">
                  <c:v>2569</c:v>
                </c:pt>
                <c:pt idx="262">
                  <c:v>2569</c:v>
                </c:pt>
                <c:pt idx="263">
                  <c:v>2572</c:v>
                </c:pt>
                <c:pt idx="264">
                  <c:v>2572</c:v>
                </c:pt>
                <c:pt idx="265">
                  <c:v>2576</c:v>
                </c:pt>
                <c:pt idx="266">
                  <c:v>2577</c:v>
                </c:pt>
                <c:pt idx="267">
                  <c:v>2576</c:v>
                </c:pt>
                <c:pt idx="268">
                  <c:v>2577</c:v>
                </c:pt>
                <c:pt idx="269">
                  <c:v>2576</c:v>
                </c:pt>
                <c:pt idx="270">
                  <c:v>2576</c:v>
                </c:pt>
                <c:pt idx="271">
                  <c:v>2577</c:v>
                </c:pt>
                <c:pt idx="272">
                  <c:v>2578</c:v>
                </c:pt>
                <c:pt idx="273">
                  <c:v>2580</c:v>
                </c:pt>
                <c:pt idx="274">
                  <c:v>2580</c:v>
                </c:pt>
                <c:pt idx="275">
                  <c:v>2582</c:v>
                </c:pt>
                <c:pt idx="276">
                  <c:v>2581</c:v>
                </c:pt>
                <c:pt idx="277">
                  <c:v>2581</c:v>
                </c:pt>
                <c:pt idx="278">
                  <c:v>2580</c:v>
                </c:pt>
                <c:pt idx="279">
                  <c:v>2579</c:v>
                </c:pt>
                <c:pt idx="280">
                  <c:v>2578</c:v>
                </c:pt>
                <c:pt idx="281">
                  <c:v>2580</c:v>
                </c:pt>
                <c:pt idx="282">
                  <c:v>2578</c:v>
                </c:pt>
                <c:pt idx="283">
                  <c:v>2575</c:v>
                </c:pt>
                <c:pt idx="284">
                  <c:v>2573</c:v>
                </c:pt>
                <c:pt idx="285">
                  <c:v>2573</c:v>
                </c:pt>
                <c:pt idx="286">
                  <c:v>2574</c:v>
                </c:pt>
                <c:pt idx="287">
                  <c:v>2573</c:v>
                </c:pt>
                <c:pt idx="288">
                  <c:v>2574</c:v>
                </c:pt>
                <c:pt idx="289">
                  <c:v>2577</c:v>
                </c:pt>
                <c:pt idx="290">
                  <c:v>2576</c:v>
                </c:pt>
                <c:pt idx="291">
                  <c:v>2588</c:v>
                </c:pt>
                <c:pt idx="292">
                  <c:v>2629</c:v>
                </c:pt>
                <c:pt idx="293">
                  <c:v>2673</c:v>
                </c:pt>
                <c:pt idx="294">
                  <c:v>2718</c:v>
                </c:pt>
                <c:pt idx="295">
                  <c:v>2751</c:v>
                </c:pt>
                <c:pt idx="296">
                  <c:v>2782</c:v>
                </c:pt>
                <c:pt idx="297">
                  <c:v>2818</c:v>
                </c:pt>
                <c:pt idx="298">
                  <c:v>2848</c:v>
                </c:pt>
                <c:pt idx="299">
                  <c:v>2882</c:v>
                </c:pt>
                <c:pt idx="300">
                  <c:v>2908</c:v>
                </c:pt>
                <c:pt idx="301">
                  <c:v>2946</c:v>
                </c:pt>
                <c:pt idx="302">
                  <c:v>2976</c:v>
                </c:pt>
                <c:pt idx="303">
                  <c:v>3005</c:v>
                </c:pt>
                <c:pt idx="304">
                  <c:v>3027</c:v>
                </c:pt>
                <c:pt idx="305">
                  <c:v>3042</c:v>
                </c:pt>
                <c:pt idx="306">
                  <c:v>3057</c:v>
                </c:pt>
                <c:pt idx="307">
                  <c:v>3062</c:v>
                </c:pt>
                <c:pt idx="308">
                  <c:v>3073</c:v>
                </c:pt>
                <c:pt idx="309">
                  <c:v>3087</c:v>
                </c:pt>
                <c:pt idx="310">
                  <c:v>3096</c:v>
                </c:pt>
                <c:pt idx="311">
                  <c:v>3107</c:v>
                </c:pt>
                <c:pt idx="312">
                  <c:v>3124</c:v>
                </c:pt>
                <c:pt idx="313">
                  <c:v>3137</c:v>
                </c:pt>
                <c:pt idx="314">
                  <c:v>3163</c:v>
                </c:pt>
                <c:pt idx="315">
                  <c:v>3212</c:v>
                </c:pt>
                <c:pt idx="316">
                  <c:v>3229</c:v>
                </c:pt>
                <c:pt idx="317">
                  <c:v>3245</c:v>
                </c:pt>
                <c:pt idx="318">
                  <c:v>3268</c:v>
                </c:pt>
                <c:pt idx="319">
                  <c:v>3274</c:v>
                </c:pt>
                <c:pt idx="320">
                  <c:v>3283</c:v>
                </c:pt>
                <c:pt idx="321">
                  <c:v>3302</c:v>
                </c:pt>
                <c:pt idx="322">
                  <c:v>3320</c:v>
                </c:pt>
                <c:pt idx="323">
                  <c:v>3329</c:v>
                </c:pt>
                <c:pt idx="324">
                  <c:v>3339</c:v>
                </c:pt>
                <c:pt idx="325">
                  <c:v>3351</c:v>
                </c:pt>
                <c:pt idx="326">
                  <c:v>3367</c:v>
                </c:pt>
                <c:pt idx="327">
                  <c:v>3379</c:v>
                </c:pt>
                <c:pt idx="328">
                  <c:v>3389</c:v>
                </c:pt>
                <c:pt idx="329">
                  <c:v>3409</c:v>
                </c:pt>
                <c:pt idx="330">
                  <c:v>3415</c:v>
                </c:pt>
                <c:pt idx="331">
                  <c:v>3425</c:v>
                </c:pt>
                <c:pt idx="332">
                  <c:v>3436</c:v>
                </c:pt>
                <c:pt idx="333">
                  <c:v>3441</c:v>
                </c:pt>
                <c:pt idx="334">
                  <c:v>3442</c:v>
                </c:pt>
                <c:pt idx="335">
                  <c:v>3440</c:v>
                </c:pt>
                <c:pt idx="336">
                  <c:v>3441</c:v>
                </c:pt>
                <c:pt idx="337">
                  <c:v>3443</c:v>
                </c:pt>
                <c:pt idx="338">
                  <c:v>3443</c:v>
                </c:pt>
                <c:pt idx="339">
                  <c:v>3442</c:v>
                </c:pt>
                <c:pt idx="340">
                  <c:v>3444</c:v>
                </c:pt>
                <c:pt idx="341">
                  <c:v>3443</c:v>
                </c:pt>
                <c:pt idx="342">
                  <c:v>3441</c:v>
                </c:pt>
                <c:pt idx="343">
                  <c:v>3442</c:v>
                </c:pt>
                <c:pt idx="344">
                  <c:v>3445</c:v>
                </c:pt>
                <c:pt idx="345">
                  <c:v>3443</c:v>
                </c:pt>
                <c:pt idx="346">
                  <c:v>3448</c:v>
                </c:pt>
                <c:pt idx="347">
                  <c:v>3450</c:v>
                </c:pt>
                <c:pt idx="348">
                  <c:v>3451</c:v>
                </c:pt>
                <c:pt idx="349">
                  <c:v>3451</c:v>
                </c:pt>
                <c:pt idx="350">
                  <c:v>3455</c:v>
                </c:pt>
                <c:pt idx="351">
                  <c:v>3457</c:v>
                </c:pt>
                <c:pt idx="352">
                  <c:v>3467</c:v>
                </c:pt>
                <c:pt idx="353">
                  <c:v>3469</c:v>
                </c:pt>
                <c:pt idx="354">
                  <c:v>3471</c:v>
                </c:pt>
                <c:pt idx="355">
                  <c:v>3469</c:v>
                </c:pt>
                <c:pt idx="356">
                  <c:v>3473</c:v>
                </c:pt>
                <c:pt idx="357">
                  <c:v>3472</c:v>
                </c:pt>
                <c:pt idx="358">
                  <c:v>3474</c:v>
                </c:pt>
                <c:pt idx="359">
                  <c:v>3475</c:v>
                </c:pt>
                <c:pt idx="360">
                  <c:v>3473</c:v>
                </c:pt>
                <c:pt idx="361">
                  <c:v>3471</c:v>
                </c:pt>
                <c:pt idx="362">
                  <c:v>3470</c:v>
                </c:pt>
                <c:pt idx="363">
                  <c:v>3472</c:v>
                </c:pt>
                <c:pt idx="364">
                  <c:v>3477</c:v>
                </c:pt>
                <c:pt idx="365">
                  <c:v>3478</c:v>
                </c:pt>
                <c:pt idx="366">
                  <c:v>3480</c:v>
                </c:pt>
                <c:pt idx="367">
                  <c:v>3478</c:v>
                </c:pt>
                <c:pt idx="368">
                  <c:v>3483</c:v>
                </c:pt>
                <c:pt idx="369">
                  <c:v>3484</c:v>
                </c:pt>
                <c:pt idx="370">
                  <c:v>3487</c:v>
                </c:pt>
                <c:pt idx="371">
                  <c:v>3492</c:v>
                </c:pt>
                <c:pt idx="372">
                  <c:v>3492</c:v>
                </c:pt>
                <c:pt idx="373">
                  <c:v>3491</c:v>
                </c:pt>
                <c:pt idx="374">
                  <c:v>3493</c:v>
                </c:pt>
                <c:pt idx="375">
                  <c:v>3493</c:v>
                </c:pt>
                <c:pt idx="376">
                  <c:v>3494</c:v>
                </c:pt>
                <c:pt idx="377">
                  <c:v>3495</c:v>
                </c:pt>
                <c:pt idx="378">
                  <c:v>3511</c:v>
                </c:pt>
                <c:pt idx="379">
                  <c:v>3511</c:v>
                </c:pt>
                <c:pt idx="380">
                  <c:v>3511</c:v>
                </c:pt>
                <c:pt idx="381">
                  <c:v>3509</c:v>
                </c:pt>
                <c:pt idx="382">
                  <c:v>3508</c:v>
                </c:pt>
                <c:pt idx="383">
                  <c:v>3514</c:v>
                </c:pt>
                <c:pt idx="384">
                  <c:v>3518</c:v>
                </c:pt>
                <c:pt idx="385">
                  <c:v>3522</c:v>
                </c:pt>
                <c:pt idx="386">
                  <c:v>3522</c:v>
                </c:pt>
                <c:pt idx="387">
                  <c:v>3526</c:v>
                </c:pt>
                <c:pt idx="388">
                  <c:v>3526</c:v>
                </c:pt>
                <c:pt idx="389">
                  <c:v>3529</c:v>
                </c:pt>
                <c:pt idx="390">
                  <c:v>3528</c:v>
                </c:pt>
                <c:pt idx="391">
                  <c:v>3533</c:v>
                </c:pt>
                <c:pt idx="392">
                  <c:v>3536</c:v>
                </c:pt>
                <c:pt idx="393">
                  <c:v>3535</c:v>
                </c:pt>
                <c:pt idx="394">
                  <c:v>3536</c:v>
                </c:pt>
                <c:pt idx="395">
                  <c:v>3537</c:v>
                </c:pt>
                <c:pt idx="396">
                  <c:v>3538</c:v>
                </c:pt>
                <c:pt idx="397">
                  <c:v>3537</c:v>
                </c:pt>
                <c:pt idx="398">
                  <c:v>3537</c:v>
                </c:pt>
                <c:pt idx="399">
                  <c:v>3530</c:v>
                </c:pt>
                <c:pt idx="400">
                  <c:v>3529</c:v>
                </c:pt>
                <c:pt idx="401">
                  <c:v>3530</c:v>
                </c:pt>
                <c:pt idx="402">
                  <c:v>3528</c:v>
                </c:pt>
                <c:pt idx="403">
                  <c:v>3528</c:v>
                </c:pt>
                <c:pt idx="404">
                  <c:v>3527</c:v>
                </c:pt>
                <c:pt idx="405">
                  <c:v>3526</c:v>
                </c:pt>
                <c:pt idx="406">
                  <c:v>3523</c:v>
                </c:pt>
                <c:pt idx="407">
                  <c:v>3523</c:v>
                </c:pt>
                <c:pt idx="408">
                  <c:v>3524</c:v>
                </c:pt>
                <c:pt idx="409">
                  <c:v>3523</c:v>
                </c:pt>
                <c:pt idx="410">
                  <c:v>3523</c:v>
                </c:pt>
                <c:pt idx="411">
                  <c:v>3523</c:v>
                </c:pt>
                <c:pt idx="412">
                  <c:v>3523</c:v>
                </c:pt>
                <c:pt idx="413">
                  <c:v>3523</c:v>
                </c:pt>
                <c:pt idx="414">
                  <c:v>3523</c:v>
                </c:pt>
                <c:pt idx="415">
                  <c:v>3521</c:v>
                </c:pt>
                <c:pt idx="416">
                  <c:v>3522</c:v>
                </c:pt>
                <c:pt idx="417">
                  <c:v>3519</c:v>
                </c:pt>
                <c:pt idx="418">
                  <c:v>3518</c:v>
                </c:pt>
                <c:pt idx="419">
                  <c:v>3517</c:v>
                </c:pt>
                <c:pt idx="420">
                  <c:v>3518</c:v>
                </c:pt>
                <c:pt idx="421">
                  <c:v>3518</c:v>
                </c:pt>
                <c:pt idx="422">
                  <c:v>3518</c:v>
                </c:pt>
                <c:pt idx="423">
                  <c:v>3517</c:v>
                </c:pt>
                <c:pt idx="424">
                  <c:v>3514</c:v>
                </c:pt>
                <c:pt idx="425">
                  <c:v>3512</c:v>
                </c:pt>
                <c:pt idx="426">
                  <c:v>3513</c:v>
                </c:pt>
                <c:pt idx="427">
                  <c:v>3508</c:v>
                </c:pt>
                <c:pt idx="428">
                  <c:v>3506</c:v>
                </c:pt>
                <c:pt idx="429">
                  <c:v>3505</c:v>
                </c:pt>
                <c:pt idx="430">
                  <c:v>3503</c:v>
                </c:pt>
                <c:pt idx="431">
                  <c:v>3503</c:v>
                </c:pt>
                <c:pt idx="432">
                  <c:v>3495</c:v>
                </c:pt>
                <c:pt idx="433">
                  <c:v>3495</c:v>
                </c:pt>
                <c:pt idx="434">
                  <c:v>3490</c:v>
                </c:pt>
                <c:pt idx="435">
                  <c:v>3491</c:v>
                </c:pt>
                <c:pt idx="436">
                  <c:v>3487</c:v>
                </c:pt>
                <c:pt idx="437">
                  <c:v>3486</c:v>
                </c:pt>
                <c:pt idx="438">
                  <c:v>3486</c:v>
                </c:pt>
                <c:pt idx="439">
                  <c:v>3483</c:v>
                </c:pt>
                <c:pt idx="440">
                  <c:v>3482</c:v>
                </c:pt>
                <c:pt idx="467">
                  <c:v>3576</c:v>
                </c:pt>
                <c:pt idx="468">
                  <c:v>3586</c:v>
                </c:pt>
                <c:pt idx="469">
                  <c:v>3605</c:v>
                </c:pt>
                <c:pt idx="470">
                  <c:v>3607</c:v>
                </c:pt>
                <c:pt idx="471">
                  <c:v>3607</c:v>
                </c:pt>
                <c:pt idx="472">
                  <c:v>3608</c:v>
                </c:pt>
                <c:pt idx="473">
                  <c:v>3613</c:v>
                </c:pt>
                <c:pt idx="474">
                  <c:v>3613</c:v>
                </c:pt>
                <c:pt idx="475">
                  <c:v>3608</c:v>
                </c:pt>
                <c:pt idx="476">
                  <c:v>3611</c:v>
                </c:pt>
                <c:pt idx="477">
                  <c:v>3611</c:v>
                </c:pt>
                <c:pt idx="478">
                  <c:v>3607</c:v>
                </c:pt>
                <c:pt idx="479">
                  <c:v>3606</c:v>
                </c:pt>
                <c:pt idx="480">
                  <c:v>3606</c:v>
                </c:pt>
                <c:pt idx="481">
                  <c:v>3606</c:v>
                </c:pt>
                <c:pt idx="482">
                  <c:v>3609</c:v>
                </c:pt>
                <c:pt idx="483">
                  <c:v>3653</c:v>
                </c:pt>
                <c:pt idx="484">
                  <c:v>3662</c:v>
                </c:pt>
                <c:pt idx="485">
                  <c:v>3671</c:v>
                </c:pt>
                <c:pt idx="486">
                  <c:v>3706</c:v>
                </c:pt>
                <c:pt idx="487">
                  <c:v>3709</c:v>
                </c:pt>
                <c:pt idx="488">
                  <c:v>3715</c:v>
                </c:pt>
                <c:pt idx="489">
                  <c:v>3746</c:v>
                </c:pt>
                <c:pt idx="490">
                  <c:v>3796</c:v>
                </c:pt>
                <c:pt idx="491">
                  <c:v>3800</c:v>
                </c:pt>
                <c:pt idx="492">
                  <c:v>3799</c:v>
                </c:pt>
                <c:pt idx="493">
                  <c:v>3822</c:v>
                </c:pt>
                <c:pt idx="494">
                  <c:v>3824</c:v>
                </c:pt>
                <c:pt idx="495">
                  <c:v>3827</c:v>
                </c:pt>
                <c:pt idx="496">
                  <c:v>3842</c:v>
                </c:pt>
                <c:pt idx="497">
                  <c:v>3848</c:v>
                </c:pt>
                <c:pt idx="498">
                  <c:v>3849</c:v>
                </c:pt>
                <c:pt idx="499">
                  <c:v>3855</c:v>
                </c:pt>
                <c:pt idx="500">
                  <c:v>3858</c:v>
                </c:pt>
                <c:pt idx="501">
                  <c:v>3858</c:v>
                </c:pt>
                <c:pt idx="502">
                  <c:v>3865</c:v>
                </c:pt>
                <c:pt idx="503">
                  <c:v>3873</c:v>
                </c:pt>
                <c:pt idx="504">
                  <c:v>3897</c:v>
                </c:pt>
                <c:pt idx="505">
                  <c:v>3906</c:v>
                </c:pt>
                <c:pt idx="506">
                  <c:v>3914</c:v>
                </c:pt>
                <c:pt idx="507">
                  <c:v>3920</c:v>
                </c:pt>
                <c:pt idx="508">
                  <c:v>3923</c:v>
                </c:pt>
                <c:pt idx="509">
                  <c:v>3923</c:v>
                </c:pt>
                <c:pt idx="510">
                  <c:v>3923</c:v>
                </c:pt>
                <c:pt idx="511">
                  <c:v>3948</c:v>
                </c:pt>
                <c:pt idx="512">
                  <c:v>3954</c:v>
                </c:pt>
                <c:pt idx="513">
                  <c:v>3956</c:v>
                </c:pt>
                <c:pt idx="514">
                  <c:v>3956</c:v>
                </c:pt>
                <c:pt idx="515">
                  <c:v>3961</c:v>
                </c:pt>
                <c:pt idx="516">
                  <c:v>3971</c:v>
                </c:pt>
                <c:pt idx="517">
                  <c:v>3969</c:v>
                </c:pt>
                <c:pt idx="518">
                  <c:v>3974</c:v>
                </c:pt>
                <c:pt idx="519">
                  <c:v>3976</c:v>
                </c:pt>
                <c:pt idx="520">
                  <c:v>3978</c:v>
                </c:pt>
                <c:pt idx="521">
                  <c:v>3978</c:v>
                </c:pt>
                <c:pt idx="522">
                  <c:v>3976</c:v>
                </c:pt>
                <c:pt idx="523">
                  <c:v>3974</c:v>
                </c:pt>
                <c:pt idx="524">
                  <c:v>3974</c:v>
                </c:pt>
                <c:pt idx="525">
                  <c:v>3982</c:v>
                </c:pt>
                <c:pt idx="526">
                  <c:v>3981</c:v>
                </c:pt>
                <c:pt idx="527">
                  <c:v>3977</c:v>
                </c:pt>
                <c:pt idx="528">
                  <c:v>3974</c:v>
                </c:pt>
                <c:pt idx="529">
                  <c:v>3976</c:v>
                </c:pt>
                <c:pt idx="530">
                  <c:v>3976</c:v>
                </c:pt>
                <c:pt idx="531">
                  <c:v>3979</c:v>
                </c:pt>
                <c:pt idx="532">
                  <c:v>3979</c:v>
                </c:pt>
                <c:pt idx="533">
                  <c:v>3986</c:v>
                </c:pt>
                <c:pt idx="534">
                  <c:v>3987</c:v>
                </c:pt>
                <c:pt idx="535">
                  <c:v>3987</c:v>
                </c:pt>
                <c:pt idx="536">
                  <c:v>3994</c:v>
                </c:pt>
                <c:pt idx="537">
                  <c:v>3996</c:v>
                </c:pt>
                <c:pt idx="538">
                  <c:v>4011</c:v>
                </c:pt>
                <c:pt idx="539">
                  <c:v>4014</c:v>
                </c:pt>
                <c:pt idx="540">
                  <c:v>4018</c:v>
                </c:pt>
                <c:pt idx="541">
                  <c:v>4018</c:v>
                </c:pt>
                <c:pt idx="542">
                  <c:v>4016</c:v>
                </c:pt>
                <c:pt idx="543">
                  <c:v>4017</c:v>
                </c:pt>
                <c:pt idx="544">
                  <c:v>4016</c:v>
                </c:pt>
                <c:pt idx="545">
                  <c:v>4013</c:v>
                </c:pt>
                <c:pt idx="546">
                  <c:v>4021</c:v>
                </c:pt>
                <c:pt idx="547">
                  <c:v>4024</c:v>
                </c:pt>
                <c:pt idx="548">
                  <c:v>4027</c:v>
                </c:pt>
                <c:pt idx="549">
                  <c:v>4027</c:v>
                </c:pt>
                <c:pt idx="550">
                  <c:v>4038</c:v>
                </c:pt>
                <c:pt idx="551">
                  <c:v>4039</c:v>
                </c:pt>
                <c:pt idx="552">
                  <c:v>4044</c:v>
                </c:pt>
                <c:pt idx="553">
                  <c:v>4063</c:v>
                </c:pt>
                <c:pt idx="554">
                  <c:v>4074</c:v>
                </c:pt>
                <c:pt idx="555">
                  <c:v>4078</c:v>
                </c:pt>
                <c:pt idx="556">
                  <c:v>4078</c:v>
                </c:pt>
                <c:pt idx="557">
                  <c:v>4080</c:v>
                </c:pt>
                <c:pt idx="558">
                  <c:v>4086</c:v>
                </c:pt>
                <c:pt idx="559">
                  <c:v>4089</c:v>
                </c:pt>
                <c:pt idx="560">
                  <c:v>4093</c:v>
                </c:pt>
                <c:pt idx="561">
                  <c:v>4099</c:v>
                </c:pt>
                <c:pt idx="562">
                  <c:v>4098</c:v>
                </c:pt>
                <c:pt idx="563">
                  <c:v>4099</c:v>
                </c:pt>
                <c:pt idx="564">
                  <c:v>4096</c:v>
                </c:pt>
                <c:pt idx="565">
                  <c:v>4099</c:v>
                </c:pt>
                <c:pt idx="566">
                  <c:v>4102</c:v>
                </c:pt>
                <c:pt idx="567">
                  <c:v>4101</c:v>
                </c:pt>
                <c:pt idx="568">
                  <c:v>4098</c:v>
                </c:pt>
                <c:pt idx="569">
                  <c:v>4099</c:v>
                </c:pt>
                <c:pt idx="570">
                  <c:v>4098</c:v>
                </c:pt>
                <c:pt idx="571">
                  <c:v>4096</c:v>
                </c:pt>
                <c:pt idx="572">
                  <c:v>4098</c:v>
                </c:pt>
                <c:pt idx="573">
                  <c:v>4096</c:v>
                </c:pt>
                <c:pt idx="574">
                  <c:v>4095</c:v>
                </c:pt>
                <c:pt idx="575">
                  <c:v>4098</c:v>
                </c:pt>
                <c:pt idx="576">
                  <c:v>4093</c:v>
                </c:pt>
                <c:pt idx="577">
                  <c:v>4095</c:v>
                </c:pt>
                <c:pt idx="578">
                  <c:v>4104</c:v>
                </c:pt>
                <c:pt idx="579">
                  <c:v>4108</c:v>
                </c:pt>
                <c:pt idx="580">
                  <c:v>4114</c:v>
                </c:pt>
                <c:pt idx="581">
                  <c:v>4115</c:v>
                </c:pt>
                <c:pt idx="582">
                  <c:v>4117</c:v>
                </c:pt>
                <c:pt idx="583">
                  <c:v>4116</c:v>
                </c:pt>
                <c:pt idx="584">
                  <c:v>4160</c:v>
                </c:pt>
                <c:pt idx="585">
                  <c:v>4164</c:v>
                </c:pt>
                <c:pt idx="586">
                  <c:v>4165</c:v>
                </c:pt>
                <c:pt idx="587">
                  <c:v>4176</c:v>
                </c:pt>
                <c:pt idx="588">
                  <c:v>4218</c:v>
                </c:pt>
                <c:pt idx="589">
                  <c:v>4226</c:v>
                </c:pt>
                <c:pt idx="590">
                  <c:v>4227</c:v>
                </c:pt>
                <c:pt idx="591">
                  <c:v>4231</c:v>
                </c:pt>
                <c:pt idx="592">
                  <c:v>4234</c:v>
                </c:pt>
                <c:pt idx="593">
                  <c:v>4233</c:v>
                </c:pt>
                <c:pt idx="594">
                  <c:v>4234</c:v>
                </c:pt>
                <c:pt idx="595">
                  <c:v>4247</c:v>
                </c:pt>
                <c:pt idx="596">
                  <c:v>4248</c:v>
                </c:pt>
                <c:pt idx="597">
                  <c:v>4252</c:v>
                </c:pt>
                <c:pt idx="598">
                  <c:v>4250</c:v>
                </c:pt>
                <c:pt idx="599">
                  <c:v>4248</c:v>
                </c:pt>
                <c:pt idx="600">
                  <c:v>4249</c:v>
                </c:pt>
                <c:pt idx="601">
                  <c:v>4282</c:v>
                </c:pt>
                <c:pt idx="602">
                  <c:v>4298</c:v>
                </c:pt>
                <c:pt idx="603">
                  <c:v>4296</c:v>
                </c:pt>
                <c:pt idx="604">
                  <c:v>4383</c:v>
                </c:pt>
                <c:pt idx="605">
                  <c:v>4402</c:v>
                </c:pt>
                <c:pt idx="606">
                  <c:v>4412</c:v>
                </c:pt>
                <c:pt idx="607">
                  <c:v>4416</c:v>
                </c:pt>
                <c:pt idx="608">
                  <c:v>4422</c:v>
                </c:pt>
                <c:pt idx="609">
                  <c:v>4424</c:v>
                </c:pt>
                <c:pt idx="610">
                  <c:v>4425</c:v>
                </c:pt>
                <c:pt idx="611">
                  <c:v>4425</c:v>
                </c:pt>
                <c:pt idx="612">
                  <c:v>4427</c:v>
                </c:pt>
                <c:pt idx="613">
                  <c:v>4433</c:v>
                </c:pt>
                <c:pt idx="614">
                  <c:v>4435</c:v>
                </c:pt>
                <c:pt idx="615">
                  <c:v>4434</c:v>
                </c:pt>
                <c:pt idx="616">
                  <c:v>4432</c:v>
                </c:pt>
                <c:pt idx="617">
                  <c:v>4431</c:v>
                </c:pt>
                <c:pt idx="618">
                  <c:v>4431</c:v>
                </c:pt>
                <c:pt idx="619">
                  <c:v>4430</c:v>
                </c:pt>
                <c:pt idx="620">
                  <c:v>4433</c:v>
                </c:pt>
                <c:pt idx="621">
                  <c:v>4435</c:v>
                </c:pt>
                <c:pt idx="622">
                  <c:v>4436</c:v>
                </c:pt>
                <c:pt idx="623">
                  <c:v>4449</c:v>
                </c:pt>
                <c:pt idx="624">
                  <c:v>4453</c:v>
                </c:pt>
                <c:pt idx="625">
                  <c:v>4454</c:v>
                </c:pt>
                <c:pt idx="626">
                  <c:v>4454</c:v>
                </c:pt>
                <c:pt idx="627">
                  <c:v>4462</c:v>
                </c:pt>
                <c:pt idx="628">
                  <c:v>4466</c:v>
                </c:pt>
                <c:pt idx="629">
                  <c:v>4472</c:v>
                </c:pt>
                <c:pt idx="630">
                  <c:v>4479</c:v>
                </c:pt>
                <c:pt idx="631">
                  <c:v>4480</c:v>
                </c:pt>
                <c:pt idx="632">
                  <c:v>4481</c:v>
                </c:pt>
                <c:pt idx="633">
                  <c:v>4500</c:v>
                </c:pt>
                <c:pt idx="634">
                  <c:v>4505</c:v>
                </c:pt>
                <c:pt idx="635">
                  <c:v>4506</c:v>
                </c:pt>
                <c:pt idx="636">
                  <c:v>4511</c:v>
                </c:pt>
                <c:pt idx="637">
                  <c:v>4513</c:v>
                </c:pt>
                <c:pt idx="638">
                  <c:v>4514</c:v>
                </c:pt>
                <c:pt idx="639">
                  <c:v>4511</c:v>
                </c:pt>
                <c:pt idx="640">
                  <c:v>4511</c:v>
                </c:pt>
                <c:pt idx="641">
                  <c:v>4521</c:v>
                </c:pt>
                <c:pt idx="642">
                  <c:v>4537</c:v>
                </c:pt>
                <c:pt idx="643">
                  <c:v>4546</c:v>
                </c:pt>
                <c:pt idx="644">
                  <c:v>4556</c:v>
                </c:pt>
                <c:pt idx="645">
                  <c:v>4561</c:v>
                </c:pt>
                <c:pt idx="646">
                  <c:v>4560</c:v>
                </c:pt>
                <c:pt idx="647">
                  <c:v>4558</c:v>
                </c:pt>
                <c:pt idx="648">
                  <c:v>4560</c:v>
                </c:pt>
                <c:pt idx="649">
                  <c:v>4566</c:v>
                </c:pt>
                <c:pt idx="650">
                  <c:v>4568</c:v>
                </c:pt>
                <c:pt idx="651">
                  <c:v>4568</c:v>
                </c:pt>
                <c:pt idx="652">
                  <c:v>4572</c:v>
                </c:pt>
                <c:pt idx="653">
                  <c:v>4575</c:v>
                </c:pt>
                <c:pt idx="654">
                  <c:v>4574</c:v>
                </c:pt>
                <c:pt idx="655">
                  <c:v>4573</c:v>
                </c:pt>
                <c:pt idx="656">
                  <c:v>4575</c:v>
                </c:pt>
                <c:pt idx="657">
                  <c:v>4587</c:v>
                </c:pt>
                <c:pt idx="658">
                  <c:v>4592</c:v>
                </c:pt>
                <c:pt idx="659">
                  <c:v>4600</c:v>
                </c:pt>
                <c:pt idx="660">
                  <c:v>4599</c:v>
                </c:pt>
                <c:pt idx="661">
                  <c:v>4607</c:v>
                </c:pt>
                <c:pt idx="662">
                  <c:v>4607</c:v>
                </c:pt>
                <c:pt idx="663">
                  <c:v>4605</c:v>
                </c:pt>
                <c:pt idx="664">
                  <c:v>4624</c:v>
                </c:pt>
                <c:pt idx="665">
                  <c:v>4651</c:v>
                </c:pt>
                <c:pt idx="666">
                  <c:v>4659</c:v>
                </c:pt>
                <c:pt idx="667">
                  <c:v>4669</c:v>
                </c:pt>
                <c:pt idx="668">
                  <c:v>4673</c:v>
                </c:pt>
                <c:pt idx="669">
                  <c:v>4676</c:v>
                </c:pt>
                <c:pt idx="670">
                  <c:v>4683</c:v>
                </c:pt>
                <c:pt idx="671">
                  <c:v>4684</c:v>
                </c:pt>
                <c:pt idx="672">
                  <c:v>4685</c:v>
                </c:pt>
                <c:pt idx="673">
                  <c:v>4684</c:v>
                </c:pt>
                <c:pt idx="674">
                  <c:v>4679</c:v>
                </c:pt>
                <c:pt idx="675">
                  <c:v>4677</c:v>
                </c:pt>
                <c:pt idx="676">
                  <c:v>4675</c:v>
                </c:pt>
                <c:pt idx="677">
                  <c:v>4675</c:v>
                </c:pt>
                <c:pt idx="678">
                  <c:v>4679</c:v>
                </c:pt>
                <c:pt idx="679">
                  <c:v>4685</c:v>
                </c:pt>
                <c:pt idx="680">
                  <c:v>4686</c:v>
                </c:pt>
                <c:pt idx="681">
                  <c:v>4689</c:v>
                </c:pt>
                <c:pt idx="682">
                  <c:v>4711</c:v>
                </c:pt>
                <c:pt idx="683">
                  <c:v>4725</c:v>
                </c:pt>
                <c:pt idx="684">
                  <c:v>4725</c:v>
                </c:pt>
                <c:pt idx="685">
                  <c:v>4729</c:v>
                </c:pt>
                <c:pt idx="686">
                  <c:v>4748</c:v>
                </c:pt>
                <c:pt idx="687">
                  <c:v>4781</c:v>
                </c:pt>
                <c:pt idx="688">
                  <c:v>4803</c:v>
                </c:pt>
                <c:pt idx="689">
                  <c:v>4810</c:v>
                </c:pt>
                <c:pt idx="690">
                  <c:v>4815</c:v>
                </c:pt>
                <c:pt idx="691">
                  <c:v>4815</c:v>
                </c:pt>
                <c:pt idx="692">
                  <c:v>4817</c:v>
                </c:pt>
                <c:pt idx="693">
                  <c:v>4820</c:v>
                </c:pt>
                <c:pt idx="694">
                  <c:v>4819</c:v>
                </c:pt>
                <c:pt idx="695">
                  <c:v>4817</c:v>
                </c:pt>
                <c:pt idx="696">
                  <c:v>4818</c:v>
                </c:pt>
                <c:pt idx="697">
                  <c:v>4817</c:v>
                </c:pt>
                <c:pt idx="698">
                  <c:v>4821</c:v>
                </c:pt>
                <c:pt idx="699">
                  <c:v>4827</c:v>
                </c:pt>
                <c:pt idx="700">
                  <c:v>4822</c:v>
                </c:pt>
                <c:pt idx="701">
                  <c:v>4828</c:v>
                </c:pt>
                <c:pt idx="702">
                  <c:v>4838</c:v>
                </c:pt>
                <c:pt idx="703">
                  <c:v>4836</c:v>
                </c:pt>
                <c:pt idx="704">
                  <c:v>4837</c:v>
                </c:pt>
                <c:pt idx="705">
                  <c:v>4839</c:v>
                </c:pt>
                <c:pt idx="706">
                  <c:v>4844</c:v>
                </c:pt>
                <c:pt idx="707">
                  <c:v>4845</c:v>
                </c:pt>
                <c:pt idx="708">
                  <c:v>4849</c:v>
                </c:pt>
                <c:pt idx="709">
                  <c:v>4852</c:v>
                </c:pt>
                <c:pt idx="710">
                  <c:v>4900</c:v>
                </c:pt>
                <c:pt idx="711">
                  <c:v>4908</c:v>
                </c:pt>
                <c:pt idx="712">
                  <c:v>4934</c:v>
                </c:pt>
                <c:pt idx="713">
                  <c:v>4947</c:v>
                </c:pt>
                <c:pt idx="714">
                  <c:v>4990</c:v>
                </c:pt>
                <c:pt idx="715">
                  <c:v>5000</c:v>
                </c:pt>
                <c:pt idx="716">
                  <c:v>5014</c:v>
                </c:pt>
                <c:pt idx="717">
                  <c:v>5032</c:v>
                </c:pt>
                <c:pt idx="718">
                  <c:v>5032</c:v>
                </c:pt>
                <c:pt idx="719">
                  <c:v>5033</c:v>
                </c:pt>
                <c:pt idx="720">
                  <c:v>5035</c:v>
                </c:pt>
                <c:pt idx="721">
                  <c:v>5034</c:v>
                </c:pt>
                <c:pt idx="722">
                  <c:v>5032</c:v>
                </c:pt>
                <c:pt idx="723">
                  <c:v>5034</c:v>
                </c:pt>
                <c:pt idx="724">
                  <c:v>5038</c:v>
                </c:pt>
                <c:pt idx="725">
                  <c:v>5041</c:v>
                </c:pt>
                <c:pt idx="726">
                  <c:v>5043</c:v>
                </c:pt>
                <c:pt idx="727">
                  <c:v>5047</c:v>
                </c:pt>
                <c:pt idx="728">
                  <c:v>5047</c:v>
                </c:pt>
                <c:pt idx="729">
                  <c:v>5048</c:v>
                </c:pt>
                <c:pt idx="730">
                  <c:v>5049</c:v>
                </c:pt>
                <c:pt idx="731">
                  <c:v>5050</c:v>
                </c:pt>
                <c:pt idx="732">
                  <c:v>5055</c:v>
                </c:pt>
                <c:pt idx="733">
                  <c:v>5054</c:v>
                </c:pt>
                <c:pt idx="734">
                  <c:v>5055</c:v>
                </c:pt>
                <c:pt idx="735">
                  <c:v>5065</c:v>
                </c:pt>
                <c:pt idx="736">
                  <c:v>5064</c:v>
                </c:pt>
                <c:pt idx="737">
                  <c:v>5061</c:v>
                </c:pt>
                <c:pt idx="738">
                  <c:v>5061</c:v>
                </c:pt>
                <c:pt idx="739">
                  <c:v>5060</c:v>
                </c:pt>
                <c:pt idx="740">
                  <c:v>5060</c:v>
                </c:pt>
                <c:pt idx="741">
                  <c:v>5057</c:v>
                </c:pt>
                <c:pt idx="742">
                  <c:v>5054</c:v>
                </c:pt>
                <c:pt idx="743">
                  <c:v>5054</c:v>
                </c:pt>
                <c:pt idx="744">
                  <c:v>5056</c:v>
                </c:pt>
                <c:pt idx="745">
                  <c:v>5059</c:v>
                </c:pt>
                <c:pt idx="746">
                  <c:v>5053</c:v>
                </c:pt>
                <c:pt idx="747">
                  <c:v>5052</c:v>
                </c:pt>
                <c:pt idx="748">
                  <c:v>5050</c:v>
                </c:pt>
                <c:pt idx="749">
                  <c:v>5046</c:v>
                </c:pt>
                <c:pt idx="750">
                  <c:v>5047</c:v>
                </c:pt>
                <c:pt idx="751">
                  <c:v>5040</c:v>
                </c:pt>
                <c:pt idx="752">
                  <c:v>5038</c:v>
                </c:pt>
                <c:pt idx="753">
                  <c:v>5043</c:v>
                </c:pt>
                <c:pt idx="754">
                  <c:v>5038</c:v>
                </c:pt>
                <c:pt idx="755">
                  <c:v>5037</c:v>
                </c:pt>
                <c:pt idx="756">
                  <c:v>5038</c:v>
                </c:pt>
                <c:pt idx="757">
                  <c:v>5035</c:v>
                </c:pt>
                <c:pt idx="758">
                  <c:v>5037</c:v>
                </c:pt>
                <c:pt idx="759">
                  <c:v>5039</c:v>
                </c:pt>
                <c:pt idx="760">
                  <c:v>5034</c:v>
                </c:pt>
                <c:pt idx="761">
                  <c:v>5033</c:v>
                </c:pt>
                <c:pt idx="762">
                  <c:v>5039</c:v>
                </c:pt>
                <c:pt idx="763">
                  <c:v>5039</c:v>
                </c:pt>
                <c:pt idx="764">
                  <c:v>5050</c:v>
                </c:pt>
                <c:pt idx="765">
                  <c:v>5051</c:v>
                </c:pt>
                <c:pt idx="766">
                  <c:v>5051</c:v>
                </c:pt>
                <c:pt idx="767">
                  <c:v>5055</c:v>
                </c:pt>
                <c:pt idx="768">
                  <c:v>5054</c:v>
                </c:pt>
                <c:pt idx="769">
                  <c:v>5057</c:v>
                </c:pt>
                <c:pt idx="770">
                  <c:v>5056</c:v>
                </c:pt>
                <c:pt idx="771">
                  <c:v>5054</c:v>
                </c:pt>
                <c:pt idx="772">
                  <c:v>5054</c:v>
                </c:pt>
                <c:pt idx="773">
                  <c:v>5057</c:v>
                </c:pt>
                <c:pt idx="774">
                  <c:v>5060</c:v>
                </c:pt>
                <c:pt idx="775">
                  <c:v>5054</c:v>
                </c:pt>
                <c:pt idx="776">
                  <c:v>5058</c:v>
                </c:pt>
                <c:pt idx="777">
                  <c:v>5064</c:v>
                </c:pt>
                <c:pt idx="778">
                  <c:v>5062</c:v>
                </c:pt>
                <c:pt idx="779">
                  <c:v>5062</c:v>
                </c:pt>
                <c:pt idx="780">
                  <c:v>5057</c:v>
                </c:pt>
                <c:pt idx="781">
                  <c:v>5054</c:v>
                </c:pt>
                <c:pt idx="782">
                  <c:v>5053</c:v>
                </c:pt>
                <c:pt idx="783">
                  <c:v>5054</c:v>
                </c:pt>
                <c:pt idx="784">
                  <c:v>5057</c:v>
                </c:pt>
                <c:pt idx="785">
                  <c:v>5056</c:v>
                </c:pt>
                <c:pt idx="786">
                  <c:v>5057</c:v>
                </c:pt>
                <c:pt idx="787">
                  <c:v>5057</c:v>
                </c:pt>
                <c:pt idx="788">
                  <c:v>5053</c:v>
                </c:pt>
                <c:pt idx="789">
                  <c:v>5055</c:v>
                </c:pt>
                <c:pt idx="790">
                  <c:v>5056</c:v>
                </c:pt>
                <c:pt idx="791">
                  <c:v>5067</c:v>
                </c:pt>
                <c:pt idx="792">
                  <c:v>5063</c:v>
                </c:pt>
                <c:pt idx="793">
                  <c:v>5065</c:v>
                </c:pt>
                <c:pt idx="794">
                  <c:v>5094</c:v>
                </c:pt>
                <c:pt idx="795">
                  <c:v>5100</c:v>
                </c:pt>
                <c:pt idx="796">
                  <c:v>5100</c:v>
                </c:pt>
                <c:pt idx="797">
                  <c:v>5100</c:v>
                </c:pt>
                <c:pt idx="798">
                  <c:v>5100</c:v>
                </c:pt>
                <c:pt idx="799">
                  <c:v>5105</c:v>
                </c:pt>
                <c:pt idx="800">
                  <c:v>5102</c:v>
                </c:pt>
                <c:pt idx="801">
                  <c:v>5102</c:v>
                </c:pt>
                <c:pt idx="802">
                  <c:v>5099</c:v>
                </c:pt>
                <c:pt idx="803">
                  <c:v>5097</c:v>
                </c:pt>
                <c:pt idx="804">
                  <c:v>5102</c:v>
                </c:pt>
                <c:pt idx="805">
                  <c:v>5184</c:v>
                </c:pt>
                <c:pt idx="806">
                  <c:v>5229</c:v>
                </c:pt>
                <c:pt idx="807">
                  <c:v>5235</c:v>
                </c:pt>
                <c:pt idx="808">
                  <c:v>5242</c:v>
                </c:pt>
                <c:pt idx="809">
                  <c:v>5238</c:v>
                </c:pt>
                <c:pt idx="810">
                  <c:v>5234</c:v>
                </c:pt>
                <c:pt idx="811">
                  <c:v>5231</c:v>
                </c:pt>
                <c:pt idx="812">
                  <c:v>5234</c:v>
                </c:pt>
                <c:pt idx="813">
                  <c:v>5234</c:v>
                </c:pt>
                <c:pt idx="814">
                  <c:v>5237</c:v>
                </c:pt>
                <c:pt idx="815">
                  <c:v>5234</c:v>
                </c:pt>
                <c:pt idx="816">
                  <c:v>5232</c:v>
                </c:pt>
                <c:pt idx="817">
                  <c:v>5231</c:v>
                </c:pt>
                <c:pt idx="818">
                  <c:v>5233</c:v>
                </c:pt>
                <c:pt idx="819">
                  <c:v>5237</c:v>
                </c:pt>
                <c:pt idx="820">
                  <c:v>5241</c:v>
                </c:pt>
                <c:pt idx="821">
                  <c:v>5240</c:v>
                </c:pt>
                <c:pt idx="822">
                  <c:v>5240</c:v>
                </c:pt>
                <c:pt idx="823">
                  <c:v>5243</c:v>
                </c:pt>
                <c:pt idx="824">
                  <c:v>5247</c:v>
                </c:pt>
                <c:pt idx="825">
                  <c:v>5247</c:v>
                </c:pt>
                <c:pt idx="826">
                  <c:v>5249</c:v>
                </c:pt>
                <c:pt idx="827">
                  <c:v>5249</c:v>
                </c:pt>
                <c:pt idx="828">
                  <c:v>5249</c:v>
                </c:pt>
                <c:pt idx="829">
                  <c:v>5247</c:v>
                </c:pt>
                <c:pt idx="830">
                  <c:v>5247</c:v>
                </c:pt>
                <c:pt idx="831">
                  <c:v>5241</c:v>
                </c:pt>
                <c:pt idx="832">
                  <c:v>5246</c:v>
                </c:pt>
                <c:pt idx="833">
                  <c:v>5254</c:v>
                </c:pt>
                <c:pt idx="834">
                  <c:v>5256</c:v>
                </c:pt>
                <c:pt idx="835">
                  <c:v>5261</c:v>
                </c:pt>
                <c:pt idx="836">
                  <c:v>5273</c:v>
                </c:pt>
                <c:pt idx="837">
                  <c:v>5278</c:v>
                </c:pt>
                <c:pt idx="838">
                  <c:v>5309</c:v>
                </c:pt>
                <c:pt idx="839">
                  <c:v>5311</c:v>
                </c:pt>
                <c:pt idx="840">
                  <c:v>5310</c:v>
                </c:pt>
                <c:pt idx="841">
                  <c:v>5312</c:v>
                </c:pt>
                <c:pt idx="842">
                  <c:v>5314</c:v>
                </c:pt>
                <c:pt idx="843">
                  <c:v>5316</c:v>
                </c:pt>
                <c:pt idx="844">
                  <c:v>5319</c:v>
                </c:pt>
                <c:pt idx="845">
                  <c:v>5316</c:v>
                </c:pt>
                <c:pt idx="846">
                  <c:v>5316</c:v>
                </c:pt>
                <c:pt idx="847">
                  <c:v>5323</c:v>
                </c:pt>
                <c:pt idx="848">
                  <c:v>5327</c:v>
                </c:pt>
                <c:pt idx="849">
                  <c:v>5331</c:v>
                </c:pt>
                <c:pt idx="850">
                  <c:v>5333</c:v>
                </c:pt>
                <c:pt idx="851">
                  <c:v>5337</c:v>
                </c:pt>
                <c:pt idx="852">
                  <c:v>5340</c:v>
                </c:pt>
                <c:pt idx="853">
                  <c:v>5342</c:v>
                </c:pt>
                <c:pt idx="854">
                  <c:v>5343</c:v>
                </c:pt>
                <c:pt idx="855">
                  <c:v>5353</c:v>
                </c:pt>
                <c:pt idx="856">
                  <c:v>5358</c:v>
                </c:pt>
                <c:pt idx="857">
                  <c:v>5357</c:v>
                </c:pt>
                <c:pt idx="858">
                  <c:v>5359</c:v>
                </c:pt>
                <c:pt idx="859">
                  <c:v>5355</c:v>
                </c:pt>
                <c:pt idx="860">
                  <c:v>5353</c:v>
                </c:pt>
                <c:pt idx="861">
                  <c:v>5352</c:v>
                </c:pt>
                <c:pt idx="862">
                  <c:v>5353</c:v>
                </c:pt>
                <c:pt idx="863">
                  <c:v>5358</c:v>
                </c:pt>
                <c:pt idx="864">
                  <c:v>5358</c:v>
                </c:pt>
                <c:pt idx="865">
                  <c:v>5359</c:v>
                </c:pt>
                <c:pt idx="866">
                  <c:v>5362</c:v>
                </c:pt>
                <c:pt idx="867">
                  <c:v>5365</c:v>
                </c:pt>
                <c:pt idx="868">
                  <c:v>5365</c:v>
                </c:pt>
                <c:pt idx="869">
                  <c:v>5366</c:v>
                </c:pt>
                <c:pt idx="870">
                  <c:v>5367</c:v>
                </c:pt>
                <c:pt idx="871">
                  <c:v>5365</c:v>
                </c:pt>
                <c:pt idx="872">
                  <c:v>5364</c:v>
                </c:pt>
                <c:pt idx="873">
                  <c:v>5362</c:v>
                </c:pt>
                <c:pt idx="874">
                  <c:v>5377</c:v>
                </c:pt>
                <c:pt idx="875">
                  <c:v>5404</c:v>
                </c:pt>
                <c:pt idx="876">
                  <c:v>5419</c:v>
                </c:pt>
                <c:pt idx="877">
                  <c:v>5429</c:v>
                </c:pt>
                <c:pt idx="878">
                  <c:v>5429</c:v>
                </c:pt>
                <c:pt idx="879">
                  <c:v>5442</c:v>
                </c:pt>
                <c:pt idx="880">
                  <c:v>5441</c:v>
                </c:pt>
                <c:pt idx="881">
                  <c:v>5442</c:v>
                </c:pt>
                <c:pt idx="882">
                  <c:v>5437</c:v>
                </c:pt>
                <c:pt idx="883">
                  <c:v>5438</c:v>
                </c:pt>
                <c:pt idx="884">
                  <c:v>5439</c:v>
                </c:pt>
                <c:pt idx="885">
                  <c:v>5438</c:v>
                </c:pt>
                <c:pt idx="886">
                  <c:v>5439</c:v>
                </c:pt>
                <c:pt idx="887">
                  <c:v>5445</c:v>
                </c:pt>
                <c:pt idx="888">
                  <c:v>5445</c:v>
                </c:pt>
                <c:pt idx="889">
                  <c:v>5456</c:v>
                </c:pt>
                <c:pt idx="890">
                  <c:v>5461</c:v>
                </c:pt>
                <c:pt idx="891">
                  <c:v>5465</c:v>
                </c:pt>
                <c:pt idx="892">
                  <c:v>5466</c:v>
                </c:pt>
                <c:pt idx="893">
                  <c:v>5468</c:v>
                </c:pt>
                <c:pt idx="894">
                  <c:v>5469</c:v>
                </c:pt>
                <c:pt idx="895">
                  <c:v>5473</c:v>
                </c:pt>
                <c:pt idx="896">
                  <c:v>5477</c:v>
                </c:pt>
                <c:pt idx="897">
                  <c:v>5481</c:v>
                </c:pt>
                <c:pt idx="898">
                  <c:v>5483</c:v>
                </c:pt>
                <c:pt idx="899">
                  <c:v>5483</c:v>
                </c:pt>
                <c:pt idx="900">
                  <c:v>5489</c:v>
                </c:pt>
                <c:pt idx="901">
                  <c:v>5495</c:v>
                </c:pt>
                <c:pt idx="902">
                  <c:v>5501</c:v>
                </c:pt>
                <c:pt idx="903">
                  <c:v>5503</c:v>
                </c:pt>
                <c:pt idx="904">
                  <c:v>5500</c:v>
                </c:pt>
                <c:pt idx="905">
                  <c:v>5499</c:v>
                </c:pt>
                <c:pt idx="906">
                  <c:v>5498</c:v>
                </c:pt>
                <c:pt idx="907">
                  <c:v>5498</c:v>
                </c:pt>
                <c:pt idx="908">
                  <c:v>5505</c:v>
                </c:pt>
                <c:pt idx="909">
                  <c:v>5507</c:v>
                </c:pt>
                <c:pt idx="910">
                  <c:v>5503</c:v>
                </c:pt>
                <c:pt idx="911">
                  <c:v>5508</c:v>
                </c:pt>
                <c:pt idx="912">
                  <c:v>5507</c:v>
                </c:pt>
                <c:pt idx="913">
                  <c:v>5507</c:v>
                </c:pt>
                <c:pt idx="914">
                  <c:v>5510</c:v>
                </c:pt>
                <c:pt idx="915">
                  <c:v>5509</c:v>
                </c:pt>
                <c:pt idx="916">
                  <c:v>5518</c:v>
                </c:pt>
                <c:pt idx="917">
                  <c:v>5518</c:v>
                </c:pt>
                <c:pt idx="918">
                  <c:v>5524</c:v>
                </c:pt>
                <c:pt idx="919">
                  <c:v>5527</c:v>
                </c:pt>
                <c:pt idx="920">
                  <c:v>5528</c:v>
                </c:pt>
                <c:pt idx="921">
                  <c:v>5526</c:v>
                </c:pt>
                <c:pt idx="922">
                  <c:v>5525</c:v>
                </c:pt>
                <c:pt idx="923">
                  <c:v>5532</c:v>
                </c:pt>
                <c:pt idx="924">
                  <c:v>5536</c:v>
                </c:pt>
                <c:pt idx="925">
                  <c:v>5537</c:v>
                </c:pt>
                <c:pt idx="926">
                  <c:v>5537</c:v>
                </c:pt>
                <c:pt idx="927">
                  <c:v>5538</c:v>
                </c:pt>
                <c:pt idx="928">
                  <c:v>5540</c:v>
                </c:pt>
                <c:pt idx="929">
                  <c:v>5548</c:v>
                </c:pt>
                <c:pt idx="930">
                  <c:v>5554</c:v>
                </c:pt>
                <c:pt idx="931">
                  <c:v>5560</c:v>
                </c:pt>
                <c:pt idx="932">
                  <c:v>5558</c:v>
                </c:pt>
                <c:pt idx="933">
                  <c:v>5562</c:v>
                </c:pt>
                <c:pt idx="934">
                  <c:v>5560</c:v>
                </c:pt>
                <c:pt idx="935">
                  <c:v>5564</c:v>
                </c:pt>
                <c:pt idx="936">
                  <c:v>5571</c:v>
                </c:pt>
                <c:pt idx="937">
                  <c:v>5574</c:v>
                </c:pt>
                <c:pt idx="938">
                  <c:v>5575</c:v>
                </c:pt>
                <c:pt idx="939">
                  <c:v>5578</c:v>
                </c:pt>
                <c:pt idx="940">
                  <c:v>5580</c:v>
                </c:pt>
                <c:pt idx="941">
                  <c:v>5580</c:v>
                </c:pt>
                <c:pt idx="942">
                  <c:v>5584</c:v>
                </c:pt>
                <c:pt idx="943">
                  <c:v>5582</c:v>
                </c:pt>
                <c:pt idx="944">
                  <c:v>5584</c:v>
                </c:pt>
                <c:pt idx="945">
                  <c:v>5586</c:v>
                </c:pt>
                <c:pt idx="946">
                  <c:v>5591</c:v>
                </c:pt>
                <c:pt idx="947">
                  <c:v>5590</c:v>
                </c:pt>
                <c:pt idx="948">
                  <c:v>5591</c:v>
                </c:pt>
                <c:pt idx="949">
                  <c:v>5590</c:v>
                </c:pt>
                <c:pt idx="950">
                  <c:v>5600</c:v>
                </c:pt>
                <c:pt idx="951">
                  <c:v>5604</c:v>
                </c:pt>
                <c:pt idx="952">
                  <c:v>5604</c:v>
                </c:pt>
                <c:pt idx="953">
                  <c:v>5604</c:v>
                </c:pt>
                <c:pt idx="954">
                  <c:v>5603</c:v>
                </c:pt>
                <c:pt idx="955">
                  <c:v>5600</c:v>
                </c:pt>
                <c:pt idx="956">
                  <c:v>5601</c:v>
                </c:pt>
                <c:pt idx="957">
                  <c:v>5604</c:v>
                </c:pt>
                <c:pt idx="958">
                  <c:v>5605</c:v>
                </c:pt>
                <c:pt idx="959">
                  <c:v>5608</c:v>
                </c:pt>
                <c:pt idx="960">
                  <c:v>5608</c:v>
                </c:pt>
                <c:pt idx="961">
                  <c:v>5607</c:v>
                </c:pt>
                <c:pt idx="962">
                  <c:v>5605</c:v>
                </c:pt>
                <c:pt idx="963">
                  <c:v>5603</c:v>
                </c:pt>
                <c:pt idx="964">
                  <c:v>5605</c:v>
                </c:pt>
                <c:pt idx="965">
                  <c:v>5605</c:v>
                </c:pt>
                <c:pt idx="966">
                  <c:v>5604</c:v>
                </c:pt>
                <c:pt idx="967">
                  <c:v>5602</c:v>
                </c:pt>
                <c:pt idx="968">
                  <c:v>5607</c:v>
                </c:pt>
                <c:pt idx="969">
                  <c:v>5606</c:v>
                </c:pt>
                <c:pt idx="970">
                  <c:v>5605</c:v>
                </c:pt>
                <c:pt idx="971">
                  <c:v>5606</c:v>
                </c:pt>
                <c:pt idx="972">
                  <c:v>5606</c:v>
                </c:pt>
                <c:pt idx="973">
                  <c:v>5606</c:v>
                </c:pt>
                <c:pt idx="974">
                  <c:v>5608</c:v>
                </c:pt>
                <c:pt idx="975">
                  <c:v>5608</c:v>
                </c:pt>
                <c:pt idx="976">
                  <c:v>5608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02C-4371-B5FC-61BE05F98CA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Sheet1!$J$2:$J$978</c:f>
              <c:numCache>
                <c:formatCode>General</c:formatCode>
                <c:ptCount val="977"/>
                <c:pt idx="0">
                  <c:v>3876</c:v>
                </c:pt>
                <c:pt idx="1">
                  <c:v>3902</c:v>
                </c:pt>
                <c:pt idx="2">
                  <c:v>3936</c:v>
                </c:pt>
                <c:pt idx="3">
                  <c:v>3959</c:v>
                </c:pt>
                <c:pt idx="4">
                  <c:v>3975</c:v>
                </c:pt>
                <c:pt idx="5">
                  <c:v>3997</c:v>
                </c:pt>
                <c:pt idx="6">
                  <c:v>4025</c:v>
                </c:pt>
                <c:pt idx="7">
                  <c:v>4041</c:v>
                </c:pt>
                <c:pt idx="8">
                  <c:v>4052</c:v>
                </c:pt>
                <c:pt idx="9">
                  <c:v>4059</c:v>
                </c:pt>
                <c:pt idx="10">
                  <c:v>4077</c:v>
                </c:pt>
                <c:pt idx="11">
                  <c:v>4080</c:v>
                </c:pt>
                <c:pt idx="12">
                  <c:v>4088</c:v>
                </c:pt>
                <c:pt idx="13">
                  <c:v>4144</c:v>
                </c:pt>
                <c:pt idx="14">
                  <c:v>4246</c:v>
                </c:pt>
                <c:pt idx="15">
                  <c:v>4253</c:v>
                </c:pt>
                <c:pt idx="16">
                  <c:v>4259</c:v>
                </c:pt>
                <c:pt idx="17">
                  <c:v>4260</c:v>
                </c:pt>
                <c:pt idx="18">
                  <c:v>4274</c:v>
                </c:pt>
                <c:pt idx="19">
                  <c:v>4284</c:v>
                </c:pt>
                <c:pt idx="20">
                  <c:v>4293</c:v>
                </c:pt>
                <c:pt idx="21">
                  <c:v>4323</c:v>
                </c:pt>
                <c:pt idx="22">
                  <c:v>4336</c:v>
                </c:pt>
                <c:pt idx="23">
                  <c:v>4347</c:v>
                </c:pt>
                <c:pt idx="24">
                  <c:v>4347</c:v>
                </c:pt>
                <c:pt idx="25">
                  <c:v>4344</c:v>
                </c:pt>
                <c:pt idx="26">
                  <c:v>4350</c:v>
                </c:pt>
                <c:pt idx="27">
                  <c:v>4345</c:v>
                </c:pt>
                <c:pt idx="28">
                  <c:v>4356</c:v>
                </c:pt>
                <c:pt idx="29">
                  <c:v>4363</c:v>
                </c:pt>
                <c:pt idx="30">
                  <c:v>4367</c:v>
                </c:pt>
                <c:pt idx="31">
                  <c:v>4364</c:v>
                </c:pt>
                <c:pt idx="32">
                  <c:v>4362</c:v>
                </c:pt>
                <c:pt idx="33">
                  <c:v>4361</c:v>
                </c:pt>
                <c:pt idx="34">
                  <c:v>4368</c:v>
                </c:pt>
                <c:pt idx="35">
                  <c:v>4419</c:v>
                </c:pt>
                <c:pt idx="36">
                  <c:v>4428</c:v>
                </c:pt>
                <c:pt idx="37">
                  <c:v>4446</c:v>
                </c:pt>
                <c:pt idx="38">
                  <c:v>4448</c:v>
                </c:pt>
                <c:pt idx="39">
                  <c:v>4462</c:v>
                </c:pt>
                <c:pt idx="40">
                  <c:v>4464</c:v>
                </c:pt>
                <c:pt idx="41">
                  <c:v>4476</c:v>
                </c:pt>
                <c:pt idx="42">
                  <c:v>4491</c:v>
                </c:pt>
                <c:pt idx="43">
                  <c:v>4504</c:v>
                </c:pt>
                <c:pt idx="44">
                  <c:v>4513</c:v>
                </c:pt>
                <c:pt idx="45">
                  <c:v>4524</c:v>
                </c:pt>
                <c:pt idx="46">
                  <c:v>4526</c:v>
                </c:pt>
                <c:pt idx="47">
                  <c:v>4528</c:v>
                </c:pt>
                <c:pt idx="48">
                  <c:v>4530</c:v>
                </c:pt>
                <c:pt idx="49">
                  <c:v>4536</c:v>
                </c:pt>
                <c:pt idx="50">
                  <c:v>4542</c:v>
                </c:pt>
                <c:pt idx="51">
                  <c:v>4541</c:v>
                </c:pt>
                <c:pt idx="52">
                  <c:v>4544</c:v>
                </c:pt>
                <c:pt idx="53">
                  <c:v>4548</c:v>
                </c:pt>
                <c:pt idx="54">
                  <c:v>4547</c:v>
                </c:pt>
                <c:pt idx="55">
                  <c:v>4549</c:v>
                </c:pt>
                <c:pt idx="56">
                  <c:v>4545</c:v>
                </c:pt>
                <c:pt idx="57">
                  <c:v>4551</c:v>
                </c:pt>
                <c:pt idx="58">
                  <c:v>4544</c:v>
                </c:pt>
                <c:pt idx="59">
                  <c:v>4535</c:v>
                </c:pt>
                <c:pt idx="60">
                  <c:v>4532</c:v>
                </c:pt>
                <c:pt idx="61">
                  <c:v>4531</c:v>
                </c:pt>
                <c:pt idx="62">
                  <c:v>4528</c:v>
                </c:pt>
                <c:pt idx="63">
                  <c:v>4517</c:v>
                </c:pt>
                <c:pt idx="64">
                  <c:v>4505</c:v>
                </c:pt>
                <c:pt idx="65">
                  <c:v>4511</c:v>
                </c:pt>
                <c:pt idx="66">
                  <c:v>4505</c:v>
                </c:pt>
                <c:pt idx="67">
                  <c:v>4506</c:v>
                </c:pt>
                <c:pt idx="68">
                  <c:v>4510</c:v>
                </c:pt>
                <c:pt idx="69">
                  <c:v>4512</c:v>
                </c:pt>
                <c:pt idx="70">
                  <c:v>4506</c:v>
                </c:pt>
                <c:pt idx="71">
                  <c:v>4511</c:v>
                </c:pt>
                <c:pt idx="72">
                  <c:v>4511</c:v>
                </c:pt>
                <c:pt idx="73">
                  <c:v>4505</c:v>
                </c:pt>
                <c:pt idx="74">
                  <c:v>4502</c:v>
                </c:pt>
                <c:pt idx="75">
                  <c:v>4502</c:v>
                </c:pt>
                <c:pt idx="76">
                  <c:v>4501</c:v>
                </c:pt>
                <c:pt idx="77">
                  <c:v>4502</c:v>
                </c:pt>
                <c:pt idx="78">
                  <c:v>4504</c:v>
                </c:pt>
                <c:pt idx="79">
                  <c:v>4499</c:v>
                </c:pt>
                <c:pt idx="80">
                  <c:v>4499</c:v>
                </c:pt>
                <c:pt idx="81">
                  <c:v>4495</c:v>
                </c:pt>
                <c:pt idx="82">
                  <c:v>4489</c:v>
                </c:pt>
                <c:pt idx="83">
                  <c:v>4490</c:v>
                </c:pt>
                <c:pt idx="84">
                  <c:v>4489</c:v>
                </c:pt>
                <c:pt idx="85">
                  <c:v>4487</c:v>
                </c:pt>
                <c:pt idx="86">
                  <c:v>4481</c:v>
                </c:pt>
                <c:pt idx="87">
                  <c:v>4473</c:v>
                </c:pt>
                <c:pt idx="88">
                  <c:v>4464</c:v>
                </c:pt>
                <c:pt idx="89">
                  <c:v>4462</c:v>
                </c:pt>
                <c:pt idx="90">
                  <c:v>4460</c:v>
                </c:pt>
                <c:pt idx="91">
                  <c:v>4460</c:v>
                </c:pt>
                <c:pt idx="92">
                  <c:v>4455</c:v>
                </c:pt>
                <c:pt idx="93">
                  <c:v>4456</c:v>
                </c:pt>
                <c:pt idx="94">
                  <c:v>4445</c:v>
                </c:pt>
                <c:pt idx="95">
                  <c:v>4442</c:v>
                </c:pt>
                <c:pt idx="96">
                  <c:v>4439</c:v>
                </c:pt>
                <c:pt idx="97">
                  <c:v>4433</c:v>
                </c:pt>
                <c:pt idx="98">
                  <c:v>4427</c:v>
                </c:pt>
                <c:pt idx="99">
                  <c:v>4420</c:v>
                </c:pt>
                <c:pt idx="100">
                  <c:v>4417</c:v>
                </c:pt>
                <c:pt idx="101">
                  <c:v>4415</c:v>
                </c:pt>
                <c:pt idx="102">
                  <c:v>4405</c:v>
                </c:pt>
                <c:pt idx="103">
                  <c:v>4402</c:v>
                </c:pt>
                <c:pt idx="104">
                  <c:v>4395</c:v>
                </c:pt>
                <c:pt idx="105">
                  <c:v>4394</c:v>
                </c:pt>
                <c:pt idx="106">
                  <c:v>4395</c:v>
                </c:pt>
                <c:pt idx="107">
                  <c:v>4391</c:v>
                </c:pt>
                <c:pt idx="108">
                  <c:v>4389</c:v>
                </c:pt>
                <c:pt idx="109">
                  <c:v>4384</c:v>
                </c:pt>
                <c:pt idx="110">
                  <c:v>4373</c:v>
                </c:pt>
                <c:pt idx="111">
                  <c:v>4367</c:v>
                </c:pt>
                <c:pt idx="112">
                  <c:v>4358</c:v>
                </c:pt>
                <c:pt idx="113">
                  <c:v>4357</c:v>
                </c:pt>
                <c:pt idx="114">
                  <c:v>4352</c:v>
                </c:pt>
                <c:pt idx="115">
                  <c:v>4351</c:v>
                </c:pt>
                <c:pt idx="116">
                  <c:v>4340</c:v>
                </c:pt>
                <c:pt idx="117">
                  <c:v>4341</c:v>
                </c:pt>
                <c:pt idx="118">
                  <c:v>4338</c:v>
                </c:pt>
                <c:pt idx="119">
                  <c:v>4337</c:v>
                </c:pt>
                <c:pt idx="120">
                  <c:v>4333</c:v>
                </c:pt>
                <c:pt idx="121">
                  <c:v>4329</c:v>
                </c:pt>
                <c:pt idx="122">
                  <c:v>4325</c:v>
                </c:pt>
                <c:pt idx="123">
                  <c:v>4326</c:v>
                </c:pt>
                <c:pt idx="124">
                  <c:v>4315</c:v>
                </c:pt>
                <c:pt idx="125">
                  <c:v>4302</c:v>
                </c:pt>
                <c:pt idx="126">
                  <c:v>4295</c:v>
                </c:pt>
                <c:pt idx="127">
                  <c:v>4287</c:v>
                </c:pt>
                <c:pt idx="128">
                  <c:v>4282</c:v>
                </c:pt>
                <c:pt idx="129">
                  <c:v>4370</c:v>
                </c:pt>
                <c:pt idx="130">
                  <c:v>4454</c:v>
                </c:pt>
                <c:pt idx="131">
                  <c:v>4452</c:v>
                </c:pt>
                <c:pt idx="132">
                  <c:v>4473</c:v>
                </c:pt>
                <c:pt idx="133">
                  <c:v>4465</c:v>
                </c:pt>
                <c:pt idx="134">
                  <c:v>4445</c:v>
                </c:pt>
                <c:pt idx="135">
                  <c:v>4437</c:v>
                </c:pt>
                <c:pt idx="136">
                  <c:v>4412</c:v>
                </c:pt>
                <c:pt idx="137">
                  <c:v>4405</c:v>
                </c:pt>
                <c:pt idx="138">
                  <c:v>4386</c:v>
                </c:pt>
                <c:pt idx="139">
                  <c:v>4382</c:v>
                </c:pt>
                <c:pt idx="140">
                  <c:v>4356</c:v>
                </c:pt>
                <c:pt idx="141">
                  <c:v>4358</c:v>
                </c:pt>
                <c:pt idx="142">
                  <c:v>4363</c:v>
                </c:pt>
                <c:pt idx="143">
                  <c:v>4360</c:v>
                </c:pt>
                <c:pt idx="144">
                  <c:v>4363</c:v>
                </c:pt>
                <c:pt idx="145">
                  <c:v>4358</c:v>
                </c:pt>
                <c:pt idx="146">
                  <c:v>4357</c:v>
                </c:pt>
                <c:pt idx="147">
                  <c:v>4377</c:v>
                </c:pt>
                <c:pt idx="148">
                  <c:v>4365</c:v>
                </c:pt>
                <c:pt idx="149">
                  <c:v>4372</c:v>
                </c:pt>
                <c:pt idx="150">
                  <c:v>4382</c:v>
                </c:pt>
                <c:pt idx="151">
                  <c:v>4391</c:v>
                </c:pt>
                <c:pt idx="152">
                  <c:v>4408</c:v>
                </c:pt>
                <c:pt idx="153">
                  <c:v>4415</c:v>
                </c:pt>
                <c:pt idx="154">
                  <c:v>4418</c:v>
                </c:pt>
                <c:pt idx="155">
                  <c:v>4415</c:v>
                </c:pt>
                <c:pt idx="156">
                  <c:v>4438</c:v>
                </c:pt>
                <c:pt idx="157">
                  <c:v>4450</c:v>
                </c:pt>
                <c:pt idx="158">
                  <c:v>4456</c:v>
                </c:pt>
                <c:pt idx="159">
                  <c:v>4466</c:v>
                </c:pt>
                <c:pt idx="160">
                  <c:v>4465</c:v>
                </c:pt>
                <c:pt idx="161">
                  <c:v>4458</c:v>
                </c:pt>
                <c:pt idx="162">
                  <c:v>4451</c:v>
                </c:pt>
                <c:pt idx="163">
                  <c:v>4449</c:v>
                </c:pt>
                <c:pt idx="164">
                  <c:v>4438</c:v>
                </c:pt>
                <c:pt idx="165">
                  <c:v>4439</c:v>
                </c:pt>
                <c:pt idx="166">
                  <c:v>4470</c:v>
                </c:pt>
                <c:pt idx="167">
                  <c:v>4542</c:v>
                </c:pt>
                <c:pt idx="168">
                  <c:v>4539</c:v>
                </c:pt>
                <c:pt idx="169">
                  <c:v>4536</c:v>
                </c:pt>
                <c:pt idx="170">
                  <c:v>4538</c:v>
                </c:pt>
                <c:pt idx="171">
                  <c:v>4542</c:v>
                </c:pt>
                <c:pt idx="172">
                  <c:v>4531</c:v>
                </c:pt>
                <c:pt idx="173">
                  <c:v>4528</c:v>
                </c:pt>
                <c:pt idx="174">
                  <c:v>4541</c:v>
                </c:pt>
                <c:pt idx="175">
                  <c:v>4544</c:v>
                </c:pt>
                <c:pt idx="176">
                  <c:v>4680</c:v>
                </c:pt>
                <c:pt idx="177">
                  <c:v>4980</c:v>
                </c:pt>
                <c:pt idx="178">
                  <c:v>5211</c:v>
                </c:pt>
                <c:pt idx="179">
                  <c:v>5347</c:v>
                </c:pt>
                <c:pt idx="180">
                  <c:v>5481</c:v>
                </c:pt>
                <c:pt idx="181">
                  <c:v>5567</c:v>
                </c:pt>
                <c:pt idx="182">
                  <c:v>5661</c:v>
                </c:pt>
                <c:pt idx="183">
                  <c:v>5727</c:v>
                </c:pt>
                <c:pt idx="184">
                  <c:v>5805</c:v>
                </c:pt>
                <c:pt idx="185">
                  <c:v>5894</c:v>
                </c:pt>
                <c:pt idx="186">
                  <c:v>5944</c:v>
                </c:pt>
                <c:pt idx="187">
                  <c:v>6029</c:v>
                </c:pt>
                <c:pt idx="188">
                  <c:v>6147</c:v>
                </c:pt>
                <c:pt idx="189">
                  <c:v>6215</c:v>
                </c:pt>
                <c:pt idx="190">
                  <c:v>6281</c:v>
                </c:pt>
                <c:pt idx="191">
                  <c:v>6379</c:v>
                </c:pt>
                <c:pt idx="192">
                  <c:v>6461</c:v>
                </c:pt>
                <c:pt idx="193">
                  <c:v>6517</c:v>
                </c:pt>
                <c:pt idx="194">
                  <c:v>6599</c:v>
                </c:pt>
                <c:pt idx="195">
                  <c:v>6635</c:v>
                </c:pt>
                <c:pt idx="196">
                  <c:v>6666</c:v>
                </c:pt>
                <c:pt idx="197">
                  <c:v>6697</c:v>
                </c:pt>
                <c:pt idx="198">
                  <c:v>6773</c:v>
                </c:pt>
                <c:pt idx="199">
                  <c:v>6822</c:v>
                </c:pt>
                <c:pt idx="200">
                  <c:v>6854</c:v>
                </c:pt>
                <c:pt idx="201">
                  <c:v>6907</c:v>
                </c:pt>
                <c:pt idx="202">
                  <c:v>6930</c:v>
                </c:pt>
                <c:pt idx="203">
                  <c:v>6963</c:v>
                </c:pt>
                <c:pt idx="204">
                  <c:v>6970</c:v>
                </c:pt>
                <c:pt idx="205">
                  <c:v>6977</c:v>
                </c:pt>
                <c:pt idx="206">
                  <c:v>6980</c:v>
                </c:pt>
                <c:pt idx="207">
                  <c:v>7002</c:v>
                </c:pt>
                <c:pt idx="208">
                  <c:v>7007</c:v>
                </c:pt>
                <c:pt idx="209">
                  <c:v>6995</c:v>
                </c:pt>
                <c:pt idx="210">
                  <c:v>6986</c:v>
                </c:pt>
                <c:pt idx="211">
                  <c:v>6974</c:v>
                </c:pt>
                <c:pt idx="212">
                  <c:v>6969</c:v>
                </c:pt>
                <c:pt idx="213">
                  <c:v>6959</c:v>
                </c:pt>
                <c:pt idx="214">
                  <c:v>6970</c:v>
                </c:pt>
                <c:pt idx="215">
                  <c:v>6966</c:v>
                </c:pt>
                <c:pt idx="216">
                  <c:v>6960</c:v>
                </c:pt>
                <c:pt idx="217">
                  <c:v>6951</c:v>
                </c:pt>
                <c:pt idx="218">
                  <c:v>6960</c:v>
                </c:pt>
                <c:pt idx="219">
                  <c:v>6959</c:v>
                </c:pt>
                <c:pt idx="220">
                  <c:v>7015</c:v>
                </c:pt>
                <c:pt idx="221">
                  <c:v>7060</c:v>
                </c:pt>
                <c:pt idx="222">
                  <c:v>7086</c:v>
                </c:pt>
                <c:pt idx="223">
                  <c:v>7110</c:v>
                </c:pt>
                <c:pt idx="224">
                  <c:v>7125</c:v>
                </c:pt>
                <c:pt idx="225">
                  <c:v>7103</c:v>
                </c:pt>
                <c:pt idx="226">
                  <c:v>7106</c:v>
                </c:pt>
                <c:pt idx="227">
                  <c:v>7085</c:v>
                </c:pt>
                <c:pt idx="228">
                  <c:v>7089</c:v>
                </c:pt>
                <c:pt idx="229">
                  <c:v>7068</c:v>
                </c:pt>
                <c:pt idx="230">
                  <c:v>7040</c:v>
                </c:pt>
                <c:pt idx="231">
                  <c:v>7044</c:v>
                </c:pt>
                <c:pt idx="232">
                  <c:v>7041</c:v>
                </c:pt>
                <c:pt idx="233">
                  <c:v>7047</c:v>
                </c:pt>
                <c:pt idx="234">
                  <c:v>7046</c:v>
                </c:pt>
                <c:pt idx="235">
                  <c:v>7031</c:v>
                </c:pt>
                <c:pt idx="236">
                  <c:v>7023</c:v>
                </c:pt>
                <c:pt idx="237">
                  <c:v>6997</c:v>
                </c:pt>
                <c:pt idx="238">
                  <c:v>7004</c:v>
                </c:pt>
                <c:pt idx="239">
                  <c:v>7005</c:v>
                </c:pt>
                <c:pt idx="240">
                  <c:v>7001</c:v>
                </c:pt>
                <c:pt idx="241">
                  <c:v>7007</c:v>
                </c:pt>
                <c:pt idx="242">
                  <c:v>7011</c:v>
                </c:pt>
                <c:pt idx="243">
                  <c:v>7038</c:v>
                </c:pt>
                <c:pt idx="244">
                  <c:v>7040</c:v>
                </c:pt>
                <c:pt idx="245">
                  <c:v>7041</c:v>
                </c:pt>
                <c:pt idx="246">
                  <c:v>7034</c:v>
                </c:pt>
                <c:pt idx="247">
                  <c:v>7039</c:v>
                </c:pt>
                <c:pt idx="248">
                  <c:v>7039</c:v>
                </c:pt>
                <c:pt idx="249">
                  <c:v>7042</c:v>
                </c:pt>
                <c:pt idx="250">
                  <c:v>7039</c:v>
                </c:pt>
                <c:pt idx="251">
                  <c:v>7038</c:v>
                </c:pt>
                <c:pt idx="252">
                  <c:v>7049</c:v>
                </c:pt>
                <c:pt idx="253">
                  <c:v>7061</c:v>
                </c:pt>
                <c:pt idx="254">
                  <c:v>7075</c:v>
                </c:pt>
                <c:pt idx="255">
                  <c:v>7094</c:v>
                </c:pt>
                <c:pt idx="256">
                  <c:v>7072</c:v>
                </c:pt>
                <c:pt idx="257">
                  <c:v>7091</c:v>
                </c:pt>
                <c:pt idx="258">
                  <c:v>7087</c:v>
                </c:pt>
                <c:pt idx="259">
                  <c:v>7087</c:v>
                </c:pt>
                <c:pt idx="260">
                  <c:v>7086</c:v>
                </c:pt>
                <c:pt idx="261">
                  <c:v>7095</c:v>
                </c:pt>
                <c:pt idx="262">
                  <c:v>7101</c:v>
                </c:pt>
                <c:pt idx="263">
                  <c:v>7069</c:v>
                </c:pt>
                <c:pt idx="264">
                  <c:v>7097</c:v>
                </c:pt>
                <c:pt idx="265">
                  <c:v>7093</c:v>
                </c:pt>
                <c:pt idx="266">
                  <c:v>7146</c:v>
                </c:pt>
                <c:pt idx="267">
                  <c:v>7156</c:v>
                </c:pt>
                <c:pt idx="268">
                  <c:v>7139</c:v>
                </c:pt>
                <c:pt idx="269">
                  <c:v>7146</c:v>
                </c:pt>
                <c:pt idx="270">
                  <c:v>7138</c:v>
                </c:pt>
                <c:pt idx="271">
                  <c:v>7155</c:v>
                </c:pt>
                <c:pt idx="272">
                  <c:v>7171</c:v>
                </c:pt>
                <c:pt idx="273">
                  <c:v>7185</c:v>
                </c:pt>
                <c:pt idx="274">
                  <c:v>7178</c:v>
                </c:pt>
                <c:pt idx="275">
                  <c:v>7161</c:v>
                </c:pt>
                <c:pt idx="276">
                  <c:v>7156</c:v>
                </c:pt>
                <c:pt idx="277">
                  <c:v>7167</c:v>
                </c:pt>
                <c:pt idx="278">
                  <c:v>7177</c:v>
                </c:pt>
                <c:pt idx="279">
                  <c:v>7185</c:v>
                </c:pt>
                <c:pt idx="280">
                  <c:v>7168</c:v>
                </c:pt>
                <c:pt idx="281">
                  <c:v>7159</c:v>
                </c:pt>
                <c:pt idx="282">
                  <c:v>7164</c:v>
                </c:pt>
                <c:pt idx="283">
                  <c:v>7170</c:v>
                </c:pt>
                <c:pt idx="284">
                  <c:v>7183</c:v>
                </c:pt>
                <c:pt idx="285">
                  <c:v>7185</c:v>
                </c:pt>
                <c:pt idx="286">
                  <c:v>7194</c:v>
                </c:pt>
                <c:pt idx="287">
                  <c:v>7194</c:v>
                </c:pt>
                <c:pt idx="288">
                  <c:v>7187</c:v>
                </c:pt>
                <c:pt idx="289">
                  <c:v>7185</c:v>
                </c:pt>
                <c:pt idx="290">
                  <c:v>7182</c:v>
                </c:pt>
                <c:pt idx="291">
                  <c:v>7207</c:v>
                </c:pt>
                <c:pt idx="292">
                  <c:v>7210</c:v>
                </c:pt>
                <c:pt idx="293">
                  <c:v>7210</c:v>
                </c:pt>
                <c:pt idx="294">
                  <c:v>7223</c:v>
                </c:pt>
                <c:pt idx="295">
                  <c:v>7263</c:v>
                </c:pt>
                <c:pt idx="296">
                  <c:v>7292</c:v>
                </c:pt>
                <c:pt idx="297">
                  <c:v>7274</c:v>
                </c:pt>
                <c:pt idx="298">
                  <c:v>7292</c:v>
                </c:pt>
                <c:pt idx="299">
                  <c:v>7372</c:v>
                </c:pt>
                <c:pt idx="300">
                  <c:v>7548</c:v>
                </c:pt>
                <c:pt idx="301">
                  <c:v>7681</c:v>
                </c:pt>
                <c:pt idx="302">
                  <c:v>7764</c:v>
                </c:pt>
                <c:pt idx="303">
                  <c:v>7851</c:v>
                </c:pt>
                <c:pt idx="304">
                  <c:v>7949</c:v>
                </c:pt>
                <c:pt idx="305">
                  <c:v>8025</c:v>
                </c:pt>
                <c:pt idx="306">
                  <c:v>8077</c:v>
                </c:pt>
                <c:pt idx="307">
                  <c:v>8106</c:v>
                </c:pt>
                <c:pt idx="308">
                  <c:v>8143</c:v>
                </c:pt>
                <c:pt idx="309">
                  <c:v>8151</c:v>
                </c:pt>
                <c:pt idx="310">
                  <c:v>8146</c:v>
                </c:pt>
                <c:pt idx="311">
                  <c:v>8204</c:v>
                </c:pt>
                <c:pt idx="312">
                  <c:v>8209</c:v>
                </c:pt>
                <c:pt idx="313">
                  <c:v>8232</c:v>
                </c:pt>
                <c:pt idx="314">
                  <c:v>8212</c:v>
                </c:pt>
                <c:pt idx="315">
                  <c:v>8243</c:v>
                </c:pt>
                <c:pt idx="316">
                  <c:v>8222</c:v>
                </c:pt>
                <c:pt idx="317">
                  <c:v>8235</c:v>
                </c:pt>
                <c:pt idx="318">
                  <c:v>8230</c:v>
                </c:pt>
                <c:pt idx="319">
                  <c:v>8244</c:v>
                </c:pt>
                <c:pt idx="320">
                  <c:v>8266</c:v>
                </c:pt>
                <c:pt idx="321">
                  <c:v>8270</c:v>
                </c:pt>
                <c:pt idx="322">
                  <c:v>8241</c:v>
                </c:pt>
                <c:pt idx="323">
                  <c:v>8223</c:v>
                </c:pt>
                <c:pt idx="324">
                  <c:v>8233</c:v>
                </c:pt>
                <c:pt idx="325">
                  <c:v>8223</c:v>
                </c:pt>
                <c:pt idx="326">
                  <c:v>8222</c:v>
                </c:pt>
                <c:pt idx="327">
                  <c:v>8227</c:v>
                </c:pt>
                <c:pt idx="328">
                  <c:v>8213</c:v>
                </c:pt>
                <c:pt idx="329">
                  <c:v>8214</c:v>
                </c:pt>
                <c:pt idx="330">
                  <c:v>8218</c:v>
                </c:pt>
                <c:pt idx="331">
                  <c:v>8221</c:v>
                </c:pt>
                <c:pt idx="332">
                  <c:v>8204</c:v>
                </c:pt>
                <c:pt idx="333">
                  <c:v>8215</c:v>
                </c:pt>
                <c:pt idx="334">
                  <c:v>8230</c:v>
                </c:pt>
                <c:pt idx="335">
                  <c:v>8236</c:v>
                </c:pt>
                <c:pt idx="336">
                  <c:v>8228</c:v>
                </c:pt>
                <c:pt idx="337">
                  <c:v>8201</c:v>
                </c:pt>
                <c:pt idx="338">
                  <c:v>8220</c:v>
                </c:pt>
                <c:pt idx="339">
                  <c:v>8212</c:v>
                </c:pt>
                <c:pt idx="340">
                  <c:v>8209</c:v>
                </c:pt>
                <c:pt idx="341">
                  <c:v>8207</c:v>
                </c:pt>
                <c:pt idx="342">
                  <c:v>8215</c:v>
                </c:pt>
                <c:pt idx="343">
                  <c:v>8210</c:v>
                </c:pt>
                <c:pt idx="344">
                  <c:v>8204</c:v>
                </c:pt>
                <c:pt idx="345">
                  <c:v>8208</c:v>
                </c:pt>
                <c:pt idx="346">
                  <c:v>8228</c:v>
                </c:pt>
                <c:pt idx="347">
                  <c:v>8216</c:v>
                </c:pt>
                <c:pt idx="348">
                  <c:v>8188</c:v>
                </c:pt>
                <c:pt idx="349">
                  <c:v>8181</c:v>
                </c:pt>
                <c:pt idx="350">
                  <c:v>8202</c:v>
                </c:pt>
                <c:pt idx="351">
                  <c:v>8199</c:v>
                </c:pt>
                <c:pt idx="352">
                  <c:v>8215</c:v>
                </c:pt>
                <c:pt idx="353">
                  <c:v>8208</c:v>
                </c:pt>
                <c:pt idx="354">
                  <c:v>8198</c:v>
                </c:pt>
                <c:pt idx="355">
                  <c:v>8190</c:v>
                </c:pt>
                <c:pt idx="356">
                  <c:v>8183</c:v>
                </c:pt>
                <c:pt idx="357">
                  <c:v>8190</c:v>
                </c:pt>
                <c:pt idx="358">
                  <c:v>8189</c:v>
                </c:pt>
                <c:pt idx="359">
                  <c:v>8179</c:v>
                </c:pt>
                <c:pt idx="360">
                  <c:v>8176</c:v>
                </c:pt>
                <c:pt idx="361">
                  <c:v>8174</c:v>
                </c:pt>
                <c:pt idx="362">
                  <c:v>8180</c:v>
                </c:pt>
                <c:pt idx="363">
                  <c:v>8168</c:v>
                </c:pt>
                <c:pt idx="364">
                  <c:v>8165</c:v>
                </c:pt>
                <c:pt idx="365">
                  <c:v>8173</c:v>
                </c:pt>
                <c:pt idx="366">
                  <c:v>8189</c:v>
                </c:pt>
                <c:pt idx="367">
                  <c:v>8247</c:v>
                </c:pt>
                <c:pt idx="368">
                  <c:v>8265</c:v>
                </c:pt>
                <c:pt idx="369">
                  <c:v>8305</c:v>
                </c:pt>
                <c:pt idx="370">
                  <c:v>8289</c:v>
                </c:pt>
                <c:pt idx="371">
                  <c:v>8372</c:v>
                </c:pt>
                <c:pt idx="372">
                  <c:v>8392</c:v>
                </c:pt>
                <c:pt idx="373">
                  <c:v>8418</c:v>
                </c:pt>
                <c:pt idx="374">
                  <c:v>8436</c:v>
                </c:pt>
                <c:pt idx="375">
                  <c:v>8424</c:v>
                </c:pt>
                <c:pt idx="376">
                  <c:v>8433</c:v>
                </c:pt>
                <c:pt idx="377">
                  <c:v>8432</c:v>
                </c:pt>
                <c:pt idx="378">
                  <c:v>8452</c:v>
                </c:pt>
                <c:pt idx="379">
                  <c:v>8452</c:v>
                </c:pt>
                <c:pt idx="380">
                  <c:v>8436</c:v>
                </c:pt>
                <c:pt idx="381">
                  <c:v>8438</c:v>
                </c:pt>
                <c:pt idx="382">
                  <c:v>8444</c:v>
                </c:pt>
                <c:pt idx="383">
                  <c:v>8451</c:v>
                </c:pt>
                <c:pt idx="384">
                  <c:v>8453</c:v>
                </c:pt>
                <c:pt idx="385">
                  <c:v>8475</c:v>
                </c:pt>
                <c:pt idx="386">
                  <c:v>8479</c:v>
                </c:pt>
                <c:pt idx="387">
                  <c:v>8508</c:v>
                </c:pt>
                <c:pt idx="388">
                  <c:v>8494</c:v>
                </c:pt>
                <c:pt idx="389">
                  <c:v>8518</c:v>
                </c:pt>
                <c:pt idx="390">
                  <c:v>8521</c:v>
                </c:pt>
                <c:pt idx="391">
                  <c:v>8555</c:v>
                </c:pt>
                <c:pt idx="392">
                  <c:v>8553</c:v>
                </c:pt>
                <c:pt idx="393">
                  <c:v>8564</c:v>
                </c:pt>
                <c:pt idx="394">
                  <c:v>8561</c:v>
                </c:pt>
                <c:pt idx="395">
                  <c:v>8561</c:v>
                </c:pt>
                <c:pt idx="396">
                  <c:v>8553</c:v>
                </c:pt>
                <c:pt idx="397">
                  <c:v>8659</c:v>
                </c:pt>
                <c:pt idx="398">
                  <c:v>8662</c:v>
                </c:pt>
                <c:pt idx="399">
                  <c:v>8571</c:v>
                </c:pt>
                <c:pt idx="400">
                  <c:v>8571</c:v>
                </c:pt>
                <c:pt idx="401">
                  <c:v>8570</c:v>
                </c:pt>
                <c:pt idx="402">
                  <c:v>8550</c:v>
                </c:pt>
                <c:pt idx="403">
                  <c:v>8556</c:v>
                </c:pt>
                <c:pt idx="404">
                  <c:v>8579</c:v>
                </c:pt>
                <c:pt idx="405">
                  <c:v>8563</c:v>
                </c:pt>
                <c:pt idx="406">
                  <c:v>8549</c:v>
                </c:pt>
                <c:pt idx="407">
                  <c:v>8564</c:v>
                </c:pt>
                <c:pt idx="408">
                  <c:v>8570</c:v>
                </c:pt>
                <c:pt idx="409">
                  <c:v>8585</c:v>
                </c:pt>
                <c:pt idx="410">
                  <c:v>8585</c:v>
                </c:pt>
                <c:pt idx="411">
                  <c:v>8588</c:v>
                </c:pt>
                <c:pt idx="412">
                  <c:v>8584</c:v>
                </c:pt>
                <c:pt idx="413">
                  <c:v>8559</c:v>
                </c:pt>
                <c:pt idx="414">
                  <c:v>8527</c:v>
                </c:pt>
                <c:pt idx="415">
                  <c:v>8543</c:v>
                </c:pt>
                <c:pt idx="416">
                  <c:v>8532</c:v>
                </c:pt>
                <c:pt idx="417">
                  <c:v>8539</c:v>
                </c:pt>
                <c:pt idx="418">
                  <c:v>8538</c:v>
                </c:pt>
                <c:pt idx="419">
                  <c:v>8532</c:v>
                </c:pt>
                <c:pt idx="420">
                  <c:v>8534</c:v>
                </c:pt>
                <c:pt idx="421">
                  <c:v>8535</c:v>
                </c:pt>
                <c:pt idx="422">
                  <c:v>8532</c:v>
                </c:pt>
                <c:pt idx="423">
                  <c:v>8521</c:v>
                </c:pt>
                <c:pt idx="424">
                  <c:v>8532</c:v>
                </c:pt>
                <c:pt idx="425">
                  <c:v>8525</c:v>
                </c:pt>
                <c:pt idx="426">
                  <c:v>8498</c:v>
                </c:pt>
                <c:pt idx="427">
                  <c:v>8487</c:v>
                </c:pt>
                <c:pt idx="428">
                  <c:v>8478</c:v>
                </c:pt>
                <c:pt idx="429">
                  <c:v>8477</c:v>
                </c:pt>
                <c:pt idx="430">
                  <c:v>8471</c:v>
                </c:pt>
                <c:pt idx="431">
                  <c:v>8491</c:v>
                </c:pt>
                <c:pt idx="432">
                  <c:v>8505</c:v>
                </c:pt>
                <c:pt idx="433">
                  <c:v>8597</c:v>
                </c:pt>
                <c:pt idx="434">
                  <c:v>8713</c:v>
                </c:pt>
                <c:pt idx="435">
                  <c:v>8787</c:v>
                </c:pt>
                <c:pt idx="436">
                  <c:v>8779</c:v>
                </c:pt>
                <c:pt idx="437">
                  <c:v>8779</c:v>
                </c:pt>
                <c:pt idx="438">
                  <c:v>8780</c:v>
                </c:pt>
                <c:pt idx="439">
                  <c:v>8775</c:v>
                </c:pt>
                <c:pt idx="440">
                  <c:v>8804</c:v>
                </c:pt>
                <c:pt idx="441">
                  <c:v>8834</c:v>
                </c:pt>
                <c:pt idx="442">
                  <c:v>8848</c:v>
                </c:pt>
                <c:pt idx="443">
                  <c:v>8849</c:v>
                </c:pt>
                <c:pt idx="444">
                  <c:v>8840</c:v>
                </c:pt>
                <c:pt idx="445">
                  <c:v>8851</c:v>
                </c:pt>
                <c:pt idx="446">
                  <c:v>8842</c:v>
                </c:pt>
                <c:pt idx="447">
                  <c:v>8832</c:v>
                </c:pt>
                <c:pt idx="448">
                  <c:v>8835</c:v>
                </c:pt>
                <c:pt idx="449">
                  <c:v>8842</c:v>
                </c:pt>
                <c:pt idx="450">
                  <c:v>8857</c:v>
                </c:pt>
                <c:pt idx="451">
                  <c:v>8848</c:v>
                </c:pt>
                <c:pt idx="452">
                  <c:v>8848</c:v>
                </c:pt>
                <c:pt idx="453">
                  <c:v>8848</c:v>
                </c:pt>
                <c:pt idx="454">
                  <c:v>8823</c:v>
                </c:pt>
                <c:pt idx="455">
                  <c:v>8821</c:v>
                </c:pt>
                <c:pt idx="456">
                  <c:v>8826</c:v>
                </c:pt>
                <c:pt idx="457">
                  <c:v>8820</c:v>
                </c:pt>
                <c:pt idx="458">
                  <c:v>8816</c:v>
                </c:pt>
                <c:pt idx="459">
                  <c:v>8813</c:v>
                </c:pt>
                <c:pt idx="460">
                  <c:v>8823</c:v>
                </c:pt>
                <c:pt idx="461">
                  <c:v>8825</c:v>
                </c:pt>
                <c:pt idx="462">
                  <c:v>8821</c:v>
                </c:pt>
                <c:pt idx="463">
                  <c:v>8826</c:v>
                </c:pt>
                <c:pt idx="464">
                  <c:v>8831</c:v>
                </c:pt>
                <c:pt idx="465">
                  <c:v>8844</c:v>
                </c:pt>
                <c:pt idx="466">
                  <c:v>8869</c:v>
                </c:pt>
                <c:pt idx="467">
                  <c:v>8873</c:v>
                </c:pt>
                <c:pt idx="468">
                  <c:v>8899</c:v>
                </c:pt>
                <c:pt idx="469">
                  <c:v>8930</c:v>
                </c:pt>
                <c:pt idx="470">
                  <c:v>8928</c:v>
                </c:pt>
                <c:pt idx="471">
                  <c:v>8931</c:v>
                </c:pt>
                <c:pt idx="472">
                  <c:v>8932</c:v>
                </c:pt>
                <c:pt idx="473">
                  <c:v>8960</c:v>
                </c:pt>
                <c:pt idx="474">
                  <c:v>8968</c:v>
                </c:pt>
                <c:pt idx="475">
                  <c:v>8975</c:v>
                </c:pt>
                <c:pt idx="476">
                  <c:v>8987</c:v>
                </c:pt>
                <c:pt idx="477">
                  <c:v>9002</c:v>
                </c:pt>
                <c:pt idx="478">
                  <c:v>8994</c:v>
                </c:pt>
                <c:pt idx="479">
                  <c:v>8988</c:v>
                </c:pt>
                <c:pt idx="480">
                  <c:v>9000</c:v>
                </c:pt>
                <c:pt idx="481">
                  <c:v>9008</c:v>
                </c:pt>
                <c:pt idx="482">
                  <c:v>9002</c:v>
                </c:pt>
                <c:pt idx="483">
                  <c:v>9016</c:v>
                </c:pt>
                <c:pt idx="484">
                  <c:v>9014</c:v>
                </c:pt>
                <c:pt idx="485">
                  <c:v>9017</c:v>
                </c:pt>
                <c:pt idx="486">
                  <c:v>9016</c:v>
                </c:pt>
                <c:pt idx="487">
                  <c:v>9022</c:v>
                </c:pt>
                <c:pt idx="488">
                  <c:v>9041</c:v>
                </c:pt>
                <c:pt idx="489">
                  <c:v>9038</c:v>
                </c:pt>
                <c:pt idx="490">
                  <c:v>9065</c:v>
                </c:pt>
                <c:pt idx="491">
                  <c:v>9072</c:v>
                </c:pt>
                <c:pt idx="492">
                  <c:v>9073</c:v>
                </c:pt>
                <c:pt idx="493">
                  <c:v>9087</c:v>
                </c:pt>
                <c:pt idx="494">
                  <c:v>9119</c:v>
                </c:pt>
                <c:pt idx="495">
                  <c:v>9125</c:v>
                </c:pt>
                <c:pt idx="496">
                  <c:v>9140</c:v>
                </c:pt>
                <c:pt idx="497">
                  <c:v>9149</c:v>
                </c:pt>
                <c:pt idx="498">
                  <c:v>9148</c:v>
                </c:pt>
                <c:pt idx="499">
                  <c:v>9156</c:v>
                </c:pt>
                <c:pt idx="500">
                  <c:v>9149</c:v>
                </c:pt>
                <c:pt idx="501">
                  <c:v>9180</c:v>
                </c:pt>
                <c:pt idx="502">
                  <c:v>9178</c:v>
                </c:pt>
                <c:pt idx="503">
                  <c:v>9182</c:v>
                </c:pt>
                <c:pt idx="504">
                  <c:v>9187</c:v>
                </c:pt>
                <c:pt idx="505">
                  <c:v>9274</c:v>
                </c:pt>
                <c:pt idx="506">
                  <c:v>9447</c:v>
                </c:pt>
                <c:pt idx="507">
                  <c:v>9560</c:v>
                </c:pt>
                <c:pt idx="508">
                  <c:v>9604</c:v>
                </c:pt>
                <c:pt idx="509">
                  <c:v>9638</c:v>
                </c:pt>
                <c:pt idx="510">
                  <c:v>9701</c:v>
                </c:pt>
                <c:pt idx="511">
                  <c:v>9715</c:v>
                </c:pt>
                <c:pt idx="512">
                  <c:v>9714</c:v>
                </c:pt>
                <c:pt idx="513">
                  <c:v>9707</c:v>
                </c:pt>
                <c:pt idx="514">
                  <c:v>9731</c:v>
                </c:pt>
                <c:pt idx="515">
                  <c:v>9761</c:v>
                </c:pt>
                <c:pt idx="516">
                  <c:v>9755</c:v>
                </c:pt>
                <c:pt idx="517">
                  <c:v>9768</c:v>
                </c:pt>
                <c:pt idx="518">
                  <c:v>9756</c:v>
                </c:pt>
                <c:pt idx="519">
                  <c:v>9770</c:v>
                </c:pt>
                <c:pt idx="520">
                  <c:v>9777</c:v>
                </c:pt>
                <c:pt idx="521">
                  <c:v>9778</c:v>
                </c:pt>
                <c:pt idx="522">
                  <c:v>9775</c:v>
                </c:pt>
                <c:pt idx="523">
                  <c:v>9782</c:v>
                </c:pt>
                <c:pt idx="524">
                  <c:v>9817</c:v>
                </c:pt>
                <c:pt idx="525">
                  <c:v>9846</c:v>
                </c:pt>
                <c:pt idx="526">
                  <c:v>9842</c:v>
                </c:pt>
                <c:pt idx="527">
                  <c:v>9860</c:v>
                </c:pt>
                <c:pt idx="528">
                  <c:v>9855</c:v>
                </c:pt>
                <c:pt idx="529">
                  <c:v>9857</c:v>
                </c:pt>
                <c:pt idx="530">
                  <c:v>9895</c:v>
                </c:pt>
                <c:pt idx="531">
                  <c:v>9894</c:v>
                </c:pt>
                <c:pt idx="532">
                  <c:v>9920</c:v>
                </c:pt>
                <c:pt idx="533">
                  <c:v>9900</c:v>
                </c:pt>
                <c:pt idx="534">
                  <c:v>9899</c:v>
                </c:pt>
                <c:pt idx="535">
                  <c:v>9902</c:v>
                </c:pt>
                <c:pt idx="536">
                  <c:v>9934</c:v>
                </c:pt>
                <c:pt idx="537">
                  <c:v>9999</c:v>
                </c:pt>
                <c:pt idx="538">
                  <c:v>10078</c:v>
                </c:pt>
                <c:pt idx="539">
                  <c:v>10090</c:v>
                </c:pt>
                <c:pt idx="540">
                  <c:v>10094</c:v>
                </c:pt>
                <c:pt idx="541">
                  <c:v>10107</c:v>
                </c:pt>
                <c:pt idx="542">
                  <c:v>10110</c:v>
                </c:pt>
                <c:pt idx="543">
                  <c:v>10298</c:v>
                </c:pt>
                <c:pt idx="544">
                  <c:v>10510</c:v>
                </c:pt>
                <c:pt idx="545">
                  <c:v>10645</c:v>
                </c:pt>
                <c:pt idx="546">
                  <c:v>10731</c:v>
                </c:pt>
                <c:pt idx="547">
                  <c:v>10841</c:v>
                </c:pt>
                <c:pt idx="548">
                  <c:v>10945</c:v>
                </c:pt>
                <c:pt idx="549">
                  <c:v>10970</c:v>
                </c:pt>
                <c:pt idx="550">
                  <c:v>10987</c:v>
                </c:pt>
                <c:pt idx="551">
                  <c:v>11005</c:v>
                </c:pt>
                <c:pt idx="552">
                  <c:v>10989</c:v>
                </c:pt>
                <c:pt idx="553">
                  <c:v>10979</c:v>
                </c:pt>
                <c:pt idx="554">
                  <c:v>10967</c:v>
                </c:pt>
                <c:pt idx="555">
                  <c:v>10966</c:v>
                </c:pt>
                <c:pt idx="556">
                  <c:v>10972</c:v>
                </c:pt>
                <c:pt idx="557">
                  <c:v>10993</c:v>
                </c:pt>
                <c:pt idx="558">
                  <c:v>10990</c:v>
                </c:pt>
                <c:pt idx="559">
                  <c:v>11016</c:v>
                </c:pt>
                <c:pt idx="560">
                  <c:v>11036</c:v>
                </c:pt>
                <c:pt idx="561">
                  <c:v>11048</c:v>
                </c:pt>
                <c:pt idx="562">
                  <c:v>11061</c:v>
                </c:pt>
                <c:pt idx="563">
                  <c:v>11040</c:v>
                </c:pt>
                <c:pt idx="564">
                  <c:v>11048</c:v>
                </c:pt>
                <c:pt idx="565">
                  <c:v>11044</c:v>
                </c:pt>
                <c:pt idx="566">
                  <c:v>11080</c:v>
                </c:pt>
                <c:pt idx="567">
                  <c:v>11091</c:v>
                </c:pt>
                <c:pt idx="568">
                  <c:v>11090</c:v>
                </c:pt>
                <c:pt idx="569">
                  <c:v>11060</c:v>
                </c:pt>
                <c:pt idx="570">
                  <c:v>11057</c:v>
                </c:pt>
                <c:pt idx="571">
                  <c:v>11071</c:v>
                </c:pt>
                <c:pt idx="572">
                  <c:v>11080</c:v>
                </c:pt>
                <c:pt idx="573">
                  <c:v>11064</c:v>
                </c:pt>
                <c:pt idx="574">
                  <c:v>11062</c:v>
                </c:pt>
                <c:pt idx="575">
                  <c:v>11056</c:v>
                </c:pt>
                <c:pt idx="576">
                  <c:v>11075</c:v>
                </c:pt>
                <c:pt idx="577">
                  <c:v>11078</c:v>
                </c:pt>
                <c:pt idx="578">
                  <c:v>11099</c:v>
                </c:pt>
                <c:pt idx="579">
                  <c:v>11093</c:v>
                </c:pt>
                <c:pt idx="580">
                  <c:v>11147</c:v>
                </c:pt>
                <c:pt idx="581">
                  <c:v>11179</c:v>
                </c:pt>
                <c:pt idx="582">
                  <c:v>11188</c:v>
                </c:pt>
                <c:pt idx="583">
                  <c:v>11188</c:v>
                </c:pt>
                <c:pt idx="584">
                  <c:v>11179</c:v>
                </c:pt>
                <c:pt idx="585">
                  <c:v>11169</c:v>
                </c:pt>
                <c:pt idx="586">
                  <c:v>11183</c:v>
                </c:pt>
                <c:pt idx="587">
                  <c:v>11204</c:v>
                </c:pt>
                <c:pt idx="588">
                  <c:v>11227</c:v>
                </c:pt>
                <c:pt idx="589">
                  <c:v>11242</c:v>
                </c:pt>
                <c:pt idx="590">
                  <c:v>11242</c:v>
                </c:pt>
                <c:pt idx="591">
                  <c:v>11247</c:v>
                </c:pt>
                <c:pt idx="592">
                  <c:v>11253</c:v>
                </c:pt>
                <c:pt idx="593">
                  <c:v>11305</c:v>
                </c:pt>
                <c:pt idx="594">
                  <c:v>11358</c:v>
                </c:pt>
                <c:pt idx="595">
                  <c:v>11339</c:v>
                </c:pt>
                <c:pt idx="596">
                  <c:v>11299</c:v>
                </c:pt>
                <c:pt idx="597">
                  <c:v>11258</c:v>
                </c:pt>
                <c:pt idx="598">
                  <c:v>11197</c:v>
                </c:pt>
                <c:pt idx="599">
                  <c:v>11192</c:v>
                </c:pt>
                <c:pt idx="600">
                  <c:v>11192</c:v>
                </c:pt>
                <c:pt idx="601">
                  <c:v>11180</c:v>
                </c:pt>
                <c:pt idx="602">
                  <c:v>11169</c:v>
                </c:pt>
                <c:pt idx="603">
                  <c:v>11155</c:v>
                </c:pt>
                <c:pt idx="604">
                  <c:v>11149</c:v>
                </c:pt>
                <c:pt idx="605">
                  <c:v>11138</c:v>
                </c:pt>
                <c:pt idx="606">
                  <c:v>11168</c:v>
                </c:pt>
                <c:pt idx="607">
                  <c:v>11179</c:v>
                </c:pt>
                <c:pt idx="608">
                  <c:v>11164</c:v>
                </c:pt>
                <c:pt idx="609">
                  <c:v>11150</c:v>
                </c:pt>
                <c:pt idx="610">
                  <c:v>11133</c:v>
                </c:pt>
                <c:pt idx="611">
                  <c:v>11123</c:v>
                </c:pt>
                <c:pt idx="612">
                  <c:v>11120</c:v>
                </c:pt>
                <c:pt idx="613">
                  <c:v>11129</c:v>
                </c:pt>
                <c:pt idx="614">
                  <c:v>11124</c:v>
                </c:pt>
                <c:pt idx="615">
                  <c:v>11117</c:v>
                </c:pt>
                <c:pt idx="616">
                  <c:v>11104</c:v>
                </c:pt>
                <c:pt idx="617">
                  <c:v>11091</c:v>
                </c:pt>
                <c:pt idx="618">
                  <c:v>11088</c:v>
                </c:pt>
                <c:pt idx="619">
                  <c:v>11079</c:v>
                </c:pt>
                <c:pt idx="620">
                  <c:v>11069</c:v>
                </c:pt>
                <c:pt idx="621">
                  <c:v>11073</c:v>
                </c:pt>
                <c:pt idx="622">
                  <c:v>11062</c:v>
                </c:pt>
                <c:pt idx="623">
                  <c:v>11046</c:v>
                </c:pt>
                <c:pt idx="624">
                  <c:v>11034</c:v>
                </c:pt>
                <c:pt idx="625">
                  <c:v>11020</c:v>
                </c:pt>
                <c:pt idx="626">
                  <c:v>11022</c:v>
                </c:pt>
                <c:pt idx="627">
                  <c:v>11024</c:v>
                </c:pt>
                <c:pt idx="628">
                  <c:v>11024</c:v>
                </c:pt>
                <c:pt idx="629">
                  <c:v>11025</c:v>
                </c:pt>
                <c:pt idx="630">
                  <c:v>11030</c:v>
                </c:pt>
                <c:pt idx="631">
                  <c:v>11050</c:v>
                </c:pt>
                <c:pt idx="632">
                  <c:v>11060</c:v>
                </c:pt>
                <c:pt idx="633">
                  <c:v>11060</c:v>
                </c:pt>
                <c:pt idx="634">
                  <c:v>11065</c:v>
                </c:pt>
                <c:pt idx="635">
                  <c:v>11067</c:v>
                </c:pt>
                <c:pt idx="636">
                  <c:v>11058</c:v>
                </c:pt>
                <c:pt idx="637">
                  <c:v>11060</c:v>
                </c:pt>
                <c:pt idx="638">
                  <c:v>11067</c:v>
                </c:pt>
                <c:pt idx="639">
                  <c:v>11067</c:v>
                </c:pt>
                <c:pt idx="640">
                  <c:v>11058</c:v>
                </c:pt>
                <c:pt idx="641">
                  <c:v>11055</c:v>
                </c:pt>
                <c:pt idx="642">
                  <c:v>11053</c:v>
                </c:pt>
                <c:pt idx="643">
                  <c:v>11044</c:v>
                </c:pt>
                <c:pt idx="644">
                  <c:v>11042</c:v>
                </c:pt>
                <c:pt idx="645">
                  <c:v>11041</c:v>
                </c:pt>
                <c:pt idx="646">
                  <c:v>11034</c:v>
                </c:pt>
                <c:pt idx="647">
                  <c:v>11033</c:v>
                </c:pt>
                <c:pt idx="648">
                  <c:v>11037</c:v>
                </c:pt>
                <c:pt idx="649">
                  <c:v>11048</c:v>
                </c:pt>
                <c:pt idx="650">
                  <c:v>11056</c:v>
                </c:pt>
                <c:pt idx="651">
                  <c:v>11067</c:v>
                </c:pt>
                <c:pt idx="652">
                  <c:v>11103</c:v>
                </c:pt>
                <c:pt idx="653">
                  <c:v>11109</c:v>
                </c:pt>
                <c:pt idx="654">
                  <c:v>11113</c:v>
                </c:pt>
                <c:pt idx="655">
                  <c:v>11117</c:v>
                </c:pt>
                <c:pt idx="656">
                  <c:v>11112</c:v>
                </c:pt>
                <c:pt idx="657">
                  <c:v>11116</c:v>
                </c:pt>
                <c:pt idx="658">
                  <c:v>11124</c:v>
                </c:pt>
                <c:pt idx="659">
                  <c:v>11151</c:v>
                </c:pt>
                <c:pt idx="660">
                  <c:v>11174</c:v>
                </c:pt>
                <c:pt idx="661">
                  <c:v>11187</c:v>
                </c:pt>
                <c:pt idx="662">
                  <c:v>11201</c:v>
                </c:pt>
                <c:pt idx="663">
                  <c:v>11214</c:v>
                </c:pt>
                <c:pt idx="664">
                  <c:v>11222</c:v>
                </c:pt>
                <c:pt idx="665">
                  <c:v>11239</c:v>
                </c:pt>
                <c:pt idx="666">
                  <c:v>11248</c:v>
                </c:pt>
                <c:pt idx="667">
                  <c:v>11272</c:v>
                </c:pt>
                <c:pt idx="668">
                  <c:v>11293</c:v>
                </c:pt>
                <c:pt idx="669">
                  <c:v>11325</c:v>
                </c:pt>
                <c:pt idx="670">
                  <c:v>11352</c:v>
                </c:pt>
                <c:pt idx="671">
                  <c:v>11374</c:v>
                </c:pt>
                <c:pt idx="672">
                  <c:v>11395</c:v>
                </c:pt>
                <c:pt idx="673">
                  <c:v>11397</c:v>
                </c:pt>
                <c:pt idx="674">
                  <c:v>11402</c:v>
                </c:pt>
                <c:pt idx="675">
                  <c:v>11409</c:v>
                </c:pt>
                <c:pt idx="676">
                  <c:v>11403</c:v>
                </c:pt>
                <c:pt idx="677">
                  <c:v>11413</c:v>
                </c:pt>
                <c:pt idx="678">
                  <c:v>11422</c:v>
                </c:pt>
                <c:pt idx="679">
                  <c:v>11431</c:v>
                </c:pt>
                <c:pt idx="680">
                  <c:v>11428</c:v>
                </c:pt>
                <c:pt idx="681">
                  <c:v>11422</c:v>
                </c:pt>
                <c:pt idx="682">
                  <c:v>11417</c:v>
                </c:pt>
                <c:pt idx="683">
                  <c:v>11419</c:v>
                </c:pt>
                <c:pt idx="684">
                  <c:v>11414</c:v>
                </c:pt>
                <c:pt idx="685">
                  <c:v>11412</c:v>
                </c:pt>
                <c:pt idx="686">
                  <c:v>11411</c:v>
                </c:pt>
                <c:pt idx="687">
                  <c:v>11411</c:v>
                </c:pt>
                <c:pt idx="688">
                  <c:v>11405</c:v>
                </c:pt>
                <c:pt idx="689">
                  <c:v>11398</c:v>
                </c:pt>
                <c:pt idx="690">
                  <c:v>11425</c:v>
                </c:pt>
                <c:pt idx="691">
                  <c:v>11449</c:v>
                </c:pt>
                <c:pt idx="692">
                  <c:v>11448</c:v>
                </c:pt>
                <c:pt idx="693">
                  <c:v>11435</c:v>
                </c:pt>
                <c:pt idx="694">
                  <c:v>11442</c:v>
                </c:pt>
                <c:pt idx="695">
                  <c:v>11439</c:v>
                </c:pt>
                <c:pt idx="696">
                  <c:v>11473</c:v>
                </c:pt>
                <c:pt idx="697">
                  <c:v>11520</c:v>
                </c:pt>
                <c:pt idx="698">
                  <c:v>11529</c:v>
                </c:pt>
                <c:pt idx="699">
                  <c:v>11534</c:v>
                </c:pt>
                <c:pt idx="700">
                  <c:v>11596</c:v>
                </c:pt>
                <c:pt idx="701">
                  <c:v>11608</c:v>
                </c:pt>
                <c:pt idx="702">
                  <c:v>11613</c:v>
                </c:pt>
                <c:pt idx="703">
                  <c:v>11609</c:v>
                </c:pt>
                <c:pt idx="704">
                  <c:v>11612</c:v>
                </c:pt>
                <c:pt idx="705">
                  <c:v>11625</c:v>
                </c:pt>
                <c:pt idx="706">
                  <c:v>11626</c:v>
                </c:pt>
                <c:pt idx="707">
                  <c:v>11647</c:v>
                </c:pt>
                <c:pt idx="708">
                  <c:v>11652</c:v>
                </c:pt>
                <c:pt idx="709">
                  <c:v>11665</c:v>
                </c:pt>
                <c:pt idx="710">
                  <c:v>11675</c:v>
                </c:pt>
                <c:pt idx="711">
                  <c:v>11697</c:v>
                </c:pt>
                <c:pt idx="712">
                  <c:v>11703</c:v>
                </c:pt>
                <c:pt idx="713">
                  <c:v>11707</c:v>
                </c:pt>
                <c:pt idx="714">
                  <c:v>11730</c:v>
                </c:pt>
                <c:pt idx="715">
                  <c:v>11813</c:v>
                </c:pt>
                <c:pt idx="716">
                  <c:v>11873</c:v>
                </c:pt>
                <c:pt idx="717">
                  <c:v>11901</c:v>
                </c:pt>
                <c:pt idx="718">
                  <c:v>11924</c:v>
                </c:pt>
                <c:pt idx="719">
                  <c:v>11962</c:v>
                </c:pt>
                <c:pt idx="720">
                  <c:v>12004</c:v>
                </c:pt>
                <c:pt idx="721">
                  <c:v>12012</c:v>
                </c:pt>
                <c:pt idx="722">
                  <c:v>12046</c:v>
                </c:pt>
                <c:pt idx="723">
                  <c:v>12072</c:v>
                </c:pt>
                <c:pt idx="724">
                  <c:v>12089</c:v>
                </c:pt>
                <c:pt idx="725">
                  <c:v>12113</c:v>
                </c:pt>
                <c:pt idx="726">
                  <c:v>12115</c:v>
                </c:pt>
                <c:pt idx="727">
                  <c:v>12130</c:v>
                </c:pt>
                <c:pt idx="728">
                  <c:v>12148</c:v>
                </c:pt>
                <c:pt idx="729">
                  <c:v>12160</c:v>
                </c:pt>
                <c:pt idx="730">
                  <c:v>12175</c:v>
                </c:pt>
                <c:pt idx="731">
                  <c:v>12186</c:v>
                </c:pt>
                <c:pt idx="732">
                  <c:v>12233</c:v>
                </c:pt>
                <c:pt idx="733">
                  <c:v>12282</c:v>
                </c:pt>
                <c:pt idx="734">
                  <c:v>12303</c:v>
                </c:pt>
                <c:pt idx="735">
                  <c:v>12304</c:v>
                </c:pt>
                <c:pt idx="736">
                  <c:v>12318</c:v>
                </c:pt>
                <c:pt idx="737">
                  <c:v>12327</c:v>
                </c:pt>
                <c:pt idx="738">
                  <c:v>12330</c:v>
                </c:pt>
                <c:pt idx="739">
                  <c:v>12331</c:v>
                </c:pt>
                <c:pt idx="740">
                  <c:v>12344</c:v>
                </c:pt>
                <c:pt idx="741">
                  <c:v>12346</c:v>
                </c:pt>
                <c:pt idx="742">
                  <c:v>12378</c:v>
                </c:pt>
                <c:pt idx="743">
                  <c:v>12382</c:v>
                </c:pt>
                <c:pt idx="744">
                  <c:v>12378</c:v>
                </c:pt>
                <c:pt idx="745">
                  <c:v>12394</c:v>
                </c:pt>
                <c:pt idx="746">
                  <c:v>12389</c:v>
                </c:pt>
                <c:pt idx="747">
                  <c:v>12401</c:v>
                </c:pt>
                <c:pt idx="748">
                  <c:v>12411</c:v>
                </c:pt>
                <c:pt idx="749">
                  <c:v>12416</c:v>
                </c:pt>
                <c:pt idx="750">
                  <c:v>12418</c:v>
                </c:pt>
                <c:pt idx="751">
                  <c:v>12416</c:v>
                </c:pt>
                <c:pt idx="752">
                  <c:v>12416</c:v>
                </c:pt>
                <c:pt idx="753">
                  <c:v>12459</c:v>
                </c:pt>
                <c:pt idx="754">
                  <c:v>12472</c:v>
                </c:pt>
                <c:pt idx="755">
                  <c:v>12507</c:v>
                </c:pt>
                <c:pt idx="756">
                  <c:v>12560</c:v>
                </c:pt>
                <c:pt idx="757">
                  <c:v>12557</c:v>
                </c:pt>
                <c:pt idx="758">
                  <c:v>12565</c:v>
                </c:pt>
                <c:pt idx="759">
                  <c:v>12578</c:v>
                </c:pt>
                <c:pt idx="760">
                  <c:v>12595</c:v>
                </c:pt>
                <c:pt idx="761">
                  <c:v>12600</c:v>
                </c:pt>
                <c:pt idx="762">
                  <c:v>12608</c:v>
                </c:pt>
                <c:pt idx="763">
                  <c:v>12645</c:v>
                </c:pt>
                <c:pt idx="764">
                  <c:v>12639</c:v>
                </c:pt>
                <c:pt idx="765">
                  <c:v>12636</c:v>
                </c:pt>
                <c:pt idx="766">
                  <c:v>12655</c:v>
                </c:pt>
                <c:pt idx="767">
                  <c:v>12680</c:v>
                </c:pt>
                <c:pt idx="768">
                  <c:v>12670</c:v>
                </c:pt>
                <c:pt idx="769">
                  <c:v>12653</c:v>
                </c:pt>
                <c:pt idx="770">
                  <c:v>12669</c:v>
                </c:pt>
                <c:pt idx="771">
                  <c:v>12674</c:v>
                </c:pt>
                <c:pt idx="772">
                  <c:v>12671</c:v>
                </c:pt>
                <c:pt idx="773">
                  <c:v>12663</c:v>
                </c:pt>
                <c:pt idx="774">
                  <c:v>12661</c:v>
                </c:pt>
                <c:pt idx="775">
                  <c:v>12669</c:v>
                </c:pt>
                <c:pt idx="776">
                  <c:v>12679</c:v>
                </c:pt>
                <c:pt idx="777">
                  <c:v>12726</c:v>
                </c:pt>
                <c:pt idx="778">
                  <c:v>12732</c:v>
                </c:pt>
                <c:pt idx="779">
                  <c:v>12725</c:v>
                </c:pt>
                <c:pt idx="780">
                  <c:v>12735</c:v>
                </c:pt>
                <c:pt idx="781">
                  <c:v>12749</c:v>
                </c:pt>
                <c:pt idx="782">
                  <c:v>12749</c:v>
                </c:pt>
                <c:pt idx="783">
                  <c:v>12699</c:v>
                </c:pt>
                <c:pt idx="784">
                  <c:v>12706</c:v>
                </c:pt>
                <c:pt idx="785">
                  <c:v>12705</c:v>
                </c:pt>
                <c:pt idx="786">
                  <c:v>12713</c:v>
                </c:pt>
                <c:pt idx="787">
                  <c:v>12729</c:v>
                </c:pt>
                <c:pt idx="788">
                  <c:v>12736</c:v>
                </c:pt>
                <c:pt idx="789">
                  <c:v>12726</c:v>
                </c:pt>
                <c:pt idx="790">
                  <c:v>12720</c:v>
                </c:pt>
                <c:pt idx="791">
                  <c:v>12719</c:v>
                </c:pt>
                <c:pt idx="792">
                  <c:v>12704</c:v>
                </c:pt>
                <c:pt idx="793">
                  <c:v>12702</c:v>
                </c:pt>
                <c:pt idx="794">
                  <c:v>12699</c:v>
                </c:pt>
                <c:pt idx="795">
                  <c:v>12702</c:v>
                </c:pt>
                <c:pt idx="796">
                  <c:v>12699</c:v>
                </c:pt>
                <c:pt idx="797">
                  <c:v>12697</c:v>
                </c:pt>
                <c:pt idx="798">
                  <c:v>12711</c:v>
                </c:pt>
                <c:pt idx="799">
                  <c:v>12721</c:v>
                </c:pt>
                <c:pt idx="800">
                  <c:v>12714</c:v>
                </c:pt>
                <c:pt idx="801">
                  <c:v>12723</c:v>
                </c:pt>
                <c:pt idx="802">
                  <c:v>12714</c:v>
                </c:pt>
                <c:pt idx="803">
                  <c:v>12713</c:v>
                </c:pt>
                <c:pt idx="804">
                  <c:v>12705</c:v>
                </c:pt>
                <c:pt idx="805">
                  <c:v>12699</c:v>
                </c:pt>
                <c:pt idx="806">
                  <c:v>12695</c:v>
                </c:pt>
                <c:pt idx="807">
                  <c:v>12695</c:v>
                </c:pt>
                <c:pt idx="808">
                  <c:v>12692</c:v>
                </c:pt>
                <c:pt idx="809">
                  <c:v>12691</c:v>
                </c:pt>
                <c:pt idx="810">
                  <c:v>12697</c:v>
                </c:pt>
                <c:pt idx="811">
                  <c:v>12686</c:v>
                </c:pt>
                <c:pt idx="812">
                  <c:v>12689</c:v>
                </c:pt>
                <c:pt idx="813">
                  <c:v>12686</c:v>
                </c:pt>
                <c:pt idx="814">
                  <c:v>12676</c:v>
                </c:pt>
                <c:pt idx="815">
                  <c:v>12679</c:v>
                </c:pt>
                <c:pt idx="816">
                  <c:v>12674</c:v>
                </c:pt>
                <c:pt idx="817">
                  <c:v>12664</c:v>
                </c:pt>
                <c:pt idx="818">
                  <c:v>12667</c:v>
                </c:pt>
                <c:pt idx="819">
                  <c:v>12657</c:v>
                </c:pt>
                <c:pt idx="820">
                  <c:v>12680</c:v>
                </c:pt>
                <c:pt idx="821">
                  <c:v>12676</c:v>
                </c:pt>
                <c:pt idx="822">
                  <c:v>12675</c:v>
                </c:pt>
                <c:pt idx="823">
                  <c:v>12671</c:v>
                </c:pt>
                <c:pt idx="824">
                  <c:v>12659</c:v>
                </c:pt>
                <c:pt idx="825">
                  <c:v>12665</c:v>
                </c:pt>
                <c:pt idx="826">
                  <c:v>12666</c:v>
                </c:pt>
                <c:pt idx="827">
                  <c:v>12654</c:v>
                </c:pt>
                <c:pt idx="828">
                  <c:v>12657</c:v>
                </c:pt>
                <c:pt idx="829">
                  <c:v>12654</c:v>
                </c:pt>
                <c:pt idx="830">
                  <c:v>12657</c:v>
                </c:pt>
                <c:pt idx="831">
                  <c:v>12661</c:v>
                </c:pt>
                <c:pt idx="832">
                  <c:v>12662</c:v>
                </c:pt>
                <c:pt idx="833">
                  <c:v>12662</c:v>
                </c:pt>
                <c:pt idx="834">
                  <c:v>12663</c:v>
                </c:pt>
                <c:pt idx="835">
                  <c:v>12660</c:v>
                </c:pt>
                <c:pt idx="836">
                  <c:v>12651</c:v>
                </c:pt>
                <c:pt idx="837">
                  <c:v>12695</c:v>
                </c:pt>
                <c:pt idx="838">
                  <c:v>12731</c:v>
                </c:pt>
                <c:pt idx="839">
                  <c:v>12736</c:v>
                </c:pt>
                <c:pt idx="840">
                  <c:v>12752</c:v>
                </c:pt>
                <c:pt idx="841">
                  <c:v>12754</c:v>
                </c:pt>
                <c:pt idx="842">
                  <c:v>12754</c:v>
                </c:pt>
                <c:pt idx="843">
                  <c:v>12771</c:v>
                </c:pt>
                <c:pt idx="844">
                  <c:v>12797</c:v>
                </c:pt>
                <c:pt idx="845">
                  <c:v>12920</c:v>
                </c:pt>
                <c:pt idx="846">
                  <c:v>12939</c:v>
                </c:pt>
                <c:pt idx="847">
                  <c:v>12944</c:v>
                </c:pt>
                <c:pt idx="848">
                  <c:v>12932</c:v>
                </c:pt>
                <c:pt idx="849">
                  <c:v>12934</c:v>
                </c:pt>
                <c:pt idx="850">
                  <c:v>12939</c:v>
                </c:pt>
                <c:pt idx="851">
                  <c:v>12952</c:v>
                </c:pt>
                <c:pt idx="852">
                  <c:v>12961</c:v>
                </c:pt>
                <c:pt idx="853">
                  <c:v>12979</c:v>
                </c:pt>
                <c:pt idx="854">
                  <c:v>13004</c:v>
                </c:pt>
                <c:pt idx="855">
                  <c:v>13008</c:v>
                </c:pt>
                <c:pt idx="856">
                  <c:v>13026</c:v>
                </c:pt>
                <c:pt idx="857">
                  <c:v>13032</c:v>
                </c:pt>
                <c:pt idx="858">
                  <c:v>13035</c:v>
                </c:pt>
                <c:pt idx="859">
                  <c:v>13058</c:v>
                </c:pt>
                <c:pt idx="860">
                  <c:v>13124</c:v>
                </c:pt>
                <c:pt idx="861">
                  <c:v>13160</c:v>
                </c:pt>
                <c:pt idx="862">
                  <c:v>13174</c:v>
                </c:pt>
                <c:pt idx="863">
                  <c:v>13192</c:v>
                </c:pt>
                <c:pt idx="864">
                  <c:v>13201</c:v>
                </c:pt>
                <c:pt idx="865">
                  <c:v>13207</c:v>
                </c:pt>
                <c:pt idx="866">
                  <c:v>13228</c:v>
                </c:pt>
                <c:pt idx="867">
                  <c:v>13245</c:v>
                </c:pt>
                <c:pt idx="868">
                  <c:v>13257</c:v>
                </c:pt>
                <c:pt idx="869">
                  <c:v>13256</c:v>
                </c:pt>
                <c:pt idx="870">
                  <c:v>13248</c:v>
                </c:pt>
                <c:pt idx="871">
                  <c:v>13248</c:v>
                </c:pt>
                <c:pt idx="872">
                  <c:v>13253</c:v>
                </c:pt>
                <c:pt idx="873">
                  <c:v>13244</c:v>
                </c:pt>
                <c:pt idx="874">
                  <c:v>13256</c:v>
                </c:pt>
                <c:pt idx="875">
                  <c:v>13267</c:v>
                </c:pt>
                <c:pt idx="876">
                  <c:v>13281</c:v>
                </c:pt>
                <c:pt idx="877">
                  <c:v>13306</c:v>
                </c:pt>
                <c:pt idx="878">
                  <c:v>13307</c:v>
                </c:pt>
                <c:pt idx="879">
                  <c:v>13324</c:v>
                </c:pt>
                <c:pt idx="880">
                  <c:v>13318</c:v>
                </c:pt>
                <c:pt idx="881">
                  <c:v>13321</c:v>
                </c:pt>
                <c:pt idx="882">
                  <c:v>13336</c:v>
                </c:pt>
                <c:pt idx="883">
                  <c:v>13335</c:v>
                </c:pt>
                <c:pt idx="884">
                  <c:v>13335</c:v>
                </c:pt>
                <c:pt idx="885">
                  <c:v>13337</c:v>
                </c:pt>
                <c:pt idx="886">
                  <c:v>13319</c:v>
                </c:pt>
                <c:pt idx="887">
                  <c:v>13319</c:v>
                </c:pt>
                <c:pt idx="888">
                  <c:v>13342</c:v>
                </c:pt>
                <c:pt idx="889">
                  <c:v>13389</c:v>
                </c:pt>
                <c:pt idx="890">
                  <c:v>13401</c:v>
                </c:pt>
                <c:pt idx="891">
                  <c:v>13398</c:v>
                </c:pt>
                <c:pt idx="892">
                  <c:v>13407</c:v>
                </c:pt>
                <c:pt idx="893">
                  <c:v>13416</c:v>
                </c:pt>
                <c:pt idx="894">
                  <c:v>13433</c:v>
                </c:pt>
                <c:pt idx="895">
                  <c:v>13423</c:v>
                </c:pt>
                <c:pt idx="896">
                  <c:v>13424</c:v>
                </c:pt>
                <c:pt idx="897">
                  <c:v>13422</c:v>
                </c:pt>
                <c:pt idx="898">
                  <c:v>13426</c:v>
                </c:pt>
                <c:pt idx="899">
                  <c:v>13436</c:v>
                </c:pt>
                <c:pt idx="900">
                  <c:v>13429</c:v>
                </c:pt>
                <c:pt idx="901">
                  <c:v>13450</c:v>
                </c:pt>
                <c:pt idx="902">
                  <c:v>13467</c:v>
                </c:pt>
                <c:pt idx="903">
                  <c:v>13467</c:v>
                </c:pt>
                <c:pt idx="904">
                  <c:v>13460</c:v>
                </c:pt>
                <c:pt idx="905">
                  <c:v>13465</c:v>
                </c:pt>
                <c:pt idx="906">
                  <c:v>13472</c:v>
                </c:pt>
                <c:pt idx="907">
                  <c:v>13505</c:v>
                </c:pt>
                <c:pt idx="908">
                  <c:v>13514</c:v>
                </c:pt>
                <c:pt idx="909">
                  <c:v>13514</c:v>
                </c:pt>
                <c:pt idx="910">
                  <c:v>13506</c:v>
                </c:pt>
                <c:pt idx="911">
                  <c:v>13504</c:v>
                </c:pt>
                <c:pt idx="912">
                  <c:v>13506</c:v>
                </c:pt>
                <c:pt idx="913">
                  <c:v>13491</c:v>
                </c:pt>
                <c:pt idx="914">
                  <c:v>13477</c:v>
                </c:pt>
                <c:pt idx="915">
                  <c:v>13465</c:v>
                </c:pt>
                <c:pt idx="916">
                  <c:v>13464</c:v>
                </c:pt>
                <c:pt idx="917">
                  <c:v>13463</c:v>
                </c:pt>
                <c:pt idx="918">
                  <c:v>13457</c:v>
                </c:pt>
                <c:pt idx="919">
                  <c:v>13457</c:v>
                </c:pt>
                <c:pt idx="920">
                  <c:v>13459</c:v>
                </c:pt>
                <c:pt idx="921">
                  <c:v>13445</c:v>
                </c:pt>
                <c:pt idx="922">
                  <c:v>13441</c:v>
                </c:pt>
                <c:pt idx="923">
                  <c:v>13446</c:v>
                </c:pt>
                <c:pt idx="924">
                  <c:v>13446</c:v>
                </c:pt>
                <c:pt idx="925">
                  <c:v>13441</c:v>
                </c:pt>
                <c:pt idx="926">
                  <c:v>13441</c:v>
                </c:pt>
                <c:pt idx="927">
                  <c:v>13438</c:v>
                </c:pt>
                <c:pt idx="928">
                  <c:v>13451</c:v>
                </c:pt>
                <c:pt idx="929">
                  <c:v>13466</c:v>
                </c:pt>
                <c:pt idx="930">
                  <c:v>13476</c:v>
                </c:pt>
                <c:pt idx="931">
                  <c:v>13469</c:v>
                </c:pt>
                <c:pt idx="932">
                  <c:v>13482</c:v>
                </c:pt>
                <c:pt idx="933">
                  <c:v>13484</c:v>
                </c:pt>
                <c:pt idx="934">
                  <c:v>13485</c:v>
                </c:pt>
                <c:pt idx="935">
                  <c:v>13481</c:v>
                </c:pt>
                <c:pt idx="936">
                  <c:v>13483</c:v>
                </c:pt>
                <c:pt idx="937">
                  <c:v>13479</c:v>
                </c:pt>
                <c:pt idx="938">
                  <c:v>13479</c:v>
                </c:pt>
                <c:pt idx="939">
                  <c:v>13485</c:v>
                </c:pt>
                <c:pt idx="940">
                  <c:v>13494</c:v>
                </c:pt>
                <c:pt idx="941">
                  <c:v>13492</c:v>
                </c:pt>
                <c:pt idx="942">
                  <c:v>13498</c:v>
                </c:pt>
                <c:pt idx="943">
                  <c:v>13506</c:v>
                </c:pt>
                <c:pt idx="944">
                  <c:v>13525</c:v>
                </c:pt>
                <c:pt idx="945">
                  <c:v>13541</c:v>
                </c:pt>
                <c:pt idx="946">
                  <c:v>13556</c:v>
                </c:pt>
                <c:pt idx="947">
                  <c:v>13559</c:v>
                </c:pt>
                <c:pt idx="948">
                  <c:v>13560</c:v>
                </c:pt>
                <c:pt idx="949">
                  <c:v>13560</c:v>
                </c:pt>
                <c:pt idx="950">
                  <c:v>13562</c:v>
                </c:pt>
                <c:pt idx="951">
                  <c:v>13574</c:v>
                </c:pt>
                <c:pt idx="952">
                  <c:v>13574</c:v>
                </c:pt>
                <c:pt idx="953">
                  <c:v>13584</c:v>
                </c:pt>
                <c:pt idx="954">
                  <c:v>13585</c:v>
                </c:pt>
                <c:pt idx="955">
                  <c:v>13578</c:v>
                </c:pt>
                <c:pt idx="956">
                  <c:v>13583</c:v>
                </c:pt>
                <c:pt idx="957">
                  <c:v>13603</c:v>
                </c:pt>
                <c:pt idx="958">
                  <c:v>13642</c:v>
                </c:pt>
                <c:pt idx="959">
                  <c:v>13668</c:v>
                </c:pt>
                <c:pt idx="960">
                  <c:v>13671</c:v>
                </c:pt>
                <c:pt idx="961">
                  <c:v>13683</c:v>
                </c:pt>
                <c:pt idx="962">
                  <c:v>13675</c:v>
                </c:pt>
                <c:pt idx="963">
                  <c:v>13693</c:v>
                </c:pt>
                <c:pt idx="964">
                  <c:v>13694</c:v>
                </c:pt>
                <c:pt idx="965">
                  <c:v>13690</c:v>
                </c:pt>
                <c:pt idx="966">
                  <c:v>13692</c:v>
                </c:pt>
                <c:pt idx="967">
                  <c:v>13692</c:v>
                </c:pt>
                <c:pt idx="968">
                  <c:v>13695</c:v>
                </c:pt>
                <c:pt idx="969">
                  <c:v>13686</c:v>
                </c:pt>
                <c:pt idx="970">
                  <c:v>13690</c:v>
                </c:pt>
                <c:pt idx="971">
                  <c:v>13702</c:v>
                </c:pt>
                <c:pt idx="972">
                  <c:v>13709</c:v>
                </c:pt>
                <c:pt idx="973">
                  <c:v>13712</c:v>
                </c:pt>
                <c:pt idx="974">
                  <c:v>13708</c:v>
                </c:pt>
                <c:pt idx="975">
                  <c:v>13701</c:v>
                </c:pt>
                <c:pt idx="976">
                  <c:v>13694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02C-4371-B5FC-61BE05F98CA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Sheet1!$K$2:$K$978</c:f>
              <c:numCache>
                <c:formatCode>General</c:formatCode>
                <c:ptCount val="977"/>
                <c:pt idx="0">
                  <c:v>7770</c:v>
                </c:pt>
                <c:pt idx="1">
                  <c:v>7806</c:v>
                </c:pt>
                <c:pt idx="2">
                  <c:v>7835</c:v>
                </c:pt>
                <c:pt idx="3">
                  <c:v>7863</c:v>
                </c:pt>
                <c:pt idx="4">
                  <c:v>7894</c:v>
                </c:pt>
                <c:pt idx="5">
                  <c:v>7933</c:v>
                </c:pt>
                <c:pt idx="6">
                  <c:v>7989</c:v>
                </c:pt>
                <c:pt idx="7">
                  <c:v>8036</c:v>
                </c:pt>
                <c:pt idx="8">
                  <c:v>8089</c:v>
                </c:pt>
                <c:pt idx="9">
                  <c:v>8127</c:v>
                </c:pt>
                <c:pt idx="10">
                  <c:v>8177</c:v>
                </c:pt>
                <c:pt idx="11">
                  <c:v>8201</c:v>
                </c:pt>
                <c:pt idx="12">
                  <c:v>8303</c:v>
                </c:pt>
                <c:pt idx="13">
                  <c:v>8358</c:v>
                </c:pt>
                <c:pt idx="14">
                  <c:v>8421</c:v>
                </c:pt>
                <c:pt idx="15">
                  <c:v>8459</c:v>
                </c:pt>
                <c:pt idx="16">
                  <c:v>8503</c:v>
                </c:pt>
                <c:pt idx="17">
                  <c:v>8550</c:v>
                </c:pt>
                <c:pt idx="18">
                  <c:v>8578</c:v>
                </c:pt>
                <c:pt idx="19">
                  <c:v>8609</c:v>
                </c:pt>
                <c:pt idx="20">
                  <c:v>8648</c:v>
                </c:pt>
                <c:pt idx="21">
                  <c:v>8681</c:v>
                </c:pt>
                <c:pt idx="22">
                  <c:v>8701</c:v>
                </c:pt>
                <c:pt idx="23">
                  <c:v>8730</c:v>
                </c:pt>
                <c:pt idx="24">
                  <c:v>8763</c:v>
                </c:pt>
                <c:pt idx="25">
                  <c:v>8791</c:v>
                </c:pt>
                <c:pt idx="26">
                  <c:v>8809</c:v>
                </c:pt>
                <c:pt idx="27">
                  <c:v>8828</c:v>
                </c:pt>
                <c:pt idx="28">
                  <c:v>8852</c:v>
                </c:pt>
                <c:pt idx="29">
                  <c:v>8884</c:v>
                </c:pt>
                <c:pt idx="30">
                  <c:v>8913</c:v>
                </c:pt>
                <c:pt idx="31">
                  <c:v>8929</c:v>
                </c:pt>
                <c:pt idx="32">
                  <c:v>8944</c:v>
                </c:pt>
                <c:pt idx="33">
                  <c:v>8964</c:v>
                </c:pt>
                <c:pt idx="34">
                  <c:v>8983</c:v>
                </c:pt>
                <c:pt idx="35">
                  <c:v>9014</c:v>
                </c:pt>
                <c:pt idx="36">
                  <c:v>9025</c:v>
                </c:pt>
                <c:pt idx="37">
                  <c:v>9064</c:v>
                </c:pt>
                <c:pt idx="38">
                  <c:v>9114</c:v>
                </c:pt>
                <c:pt idx="39">
                  <c:v>9139</c:v>
                </c:pt>
                <c:pt idx="40">
                  <c:v>9166</c:v>
                </c:pt>
                <c:pt idx="41">
                  <c:v>9189</c:v>
                </c:pt>
                <c:pt idx="42">
                  <c:v>9203</c:v>
                </c:pt>
                <c:pt idx="43">
                  <c:v>9220</c:v>
                </c:pt>
                <c:pt idx="44">
                  <c:v>9238</c:v>
                </c:pt>
                <c:pt idx="45">
                  <c:v>9256</c:v>
                </c:pt>
                <c:pt idx="46">
                  <c:v>0</c:v>
                </c:pt>
                <c:pt idx="47">
                  <c:v>9264</c:v>
                </c:pt>
                <c:pt idx="48">
                  <c:v>9267</c:v>
                </c:pt>
                <c:pt idx="49">
                  <c:v>9281</c:v>
                </c:pt>
                <c:pt idx="50">
                  <c:v>9292</c:v>
                </c:pt>
                <c:pt idx="51">
                  <c:v>9310</c:v>
                </c:pt>
                <c:pt idx="52">
                  <c:v>9339</c:v>
                </c:pt>
                <c:pt idx="53">
                  <c:v>9389</c:v>
                </c:pt>
                <c:pt idx="54">
                  <c:v>9418</c:v>
                </c:pt>
                <c:pt idx="55">
                  <c:v>9446</c:v>
                </c:pt>
                <c:pt idx="56">
                  <c:v>9458</c:v>
                </c:pt>
                <c:pt idx="57">
                  <c:v>9467</c:v>
                </c:pt>
                <c:pt idx="58">
                  <c:v>9468</c:v>
                </c:pt>
                <c:pt idx="59">
                  <c:v>9472</c:v>
                </c:pt>
                <c:pt idx="60">
                  <c:v>9474</c:v>
                </c:pt>
                <c:pt idx="61">
                  <c:v>9467</c:v>
                </c:pt>
                <c:pt idx="62">
                  <c:v>9471</c:v>
                </c:pt>
                <c:pt idx="63">
                  <c:v>9477</c:v>
                </c:pt>
                <c:pt idx="64">
                  <c:v>9497</c:v>
                </c:pt>
                <c:pt idx="65">
                  <c:v>9491</c:v>
                </c:pt>
                <c:pt idx="66">
                  <c:v>9496</c:v>
                </c:pt>
                <c:pt idx="67">
                  <c:v>9502</c:v>
                </c:pt>
                <c:pt idx="68">
                  <c:v>9501</c:v>
                </c:pt>
                <c:pt idx="69">
                  <c:v>9505</c:v>
                </c:pt>
                <c:pt idx="70">
                  <c:v>9540</c:v>
                </c:pt>
                <c:pt idx="71">
                  <c:v>9576</c:v>
                </c:pt>
                <c:pt idx="72">
                  <c:v>9621</c:v>
                </c:pt>
                <c:pt idx="73">
                  <c:v>9667</c:v>
                </c:pt>
                <c:pt idx="74">
                  <c:v>9721</c:v>
                </c:pt>
                <c:pt idx="75">
                  <c:v>9756</c:v>
                </c:pt>
                <c:pt idx="76">
                  <c:v>9791</c:v>
                </c:pt>
                <c:pt idx="77">
                  <c:v>9822</c:v>
                </c:pt>
                <c:pt idx="78">
                  <c:v>9856</c:v>
                </c:pt>
                <c:pt idx="79">
                  <c:v>9890</c:v>
                </c:pt>
                <c:pt idx="80">
                  <c:v>9911</c:v>
                </c:pt>
                <c:pt idx="81">
                  <c:v>9931</c:v>
                </c:pt>
                <c:pt idx="82">
                  <c:v>9943</c:v>
                </c:pt>
                <c:pt idx="83">
                  <c:v>9966</c:v>
                </c:pt>
                <c:pt idx="84">
                  <c:v>9984</c:v>
                </c:pt>
                <c:pt idx="85">
                  <c:v>9999</c:v>
                </c:pt>
                <c:pt idx="86">
                  <c:v>10004</c:v>
                </c:pt>
                <c:pt idx="87">
                  <c:v>10010</c:v>
                </c:pt>
                <c:pt idx="88">
                  <c:v>10031</c:v>
                </c:pt>
                <c:pt idx="89">
                  <c:v>10054</c:v>
                </c:pt>
                <c:pt idx="90">
                  <c:v>10075</c:v>
                </c:pt>
                <c:pt idx="91">
                  <c:v>10095</c:v>
                </c:pt>
                <c:pt idx="92">
                  <c:v>10115</c:v>
                </c:pt>
                <c:pt idx="93">
                  <c:v>10139</c:v>
                </c:pt>
                <c:pt idx="94">
                  <c:v>10156</c:v>
                </c:pt>
                <c:pt idx="95">
                  <c:v>10180</c:v>
                </c:pt>
                <c:pt idx="96">
                  <c:v>10191</c:v>
                </c:pt>
                <c:pt idx="97">
                  <c:v>10200</c:v>
                </c:pt>
                <c:pt idx="98">
                  <c:v>10216</c:v>
                </c:pt>
                <c:pt idx="99">
                  <c:v>10230</c:v>
                </c:pt>
                <c:pt idx="100">
                  <c:v>10245</c:v>
                </c:pt>
                <c:pt idx="101">
                  <c:v>10264</c:v>
                </c:pt>
                <c:pt idx="102">
                  <c:v>10288</c:v>
                </c:pt>
                <c:pt idx="103">
                  <c:v>10307</c:v>
                </c:pt>
                <c:pt idx="104">
                  <c:v>10330</c:v>
                </c:pt>
                <c:pt idx="105">
                  <c:v>10350</c:v>
                </c:pt>
                <c:pt idx="106">
                  <c:v>10356</c:v>
                </c:pt>
                <c:pt idx="107">
                  <c:v>10349</c:v>
                </c:pt>
                <c:pt idx="108">
                  <c:v>10368</c:v>
                </c:pt>
                <c:pt idx="109">
                  <c:v>10356</c:v>
                </c:pt>
                <c:pt idx="110">
                  <c:v>10352</c:v>
                </c:pt>
                <c:pt idx="111">
                  <c:v>10351</c:v>
                </c:pt>
                <c:pt idx="112">
                  <c:v>10354</c:v>
                </c:pt>
                <c:pt idx="113">
                  <c:v>10353</c:v>
                </c:pt>
                <c:pt idx="114">
                  <c:v>10351</c:v>
                </c:pt>
                <c:pt idx="115">
                  <c:v>10348</c:v>
                </c:pt>
                <c:pt idx="116">
                  <c:v>10347</c:v>
                </c:pt>
                <c:pt idx="117">
                  <c:v>10349</c:v>
                </c:pt>
                <c:pt idx="118">
                  <c:v>10351</c:v>
                </c:pt>
                <c:pt idx="119">
                  <c:v>10358</c:v>
                </c:pt>
                <c:pt idx="120">
                  <c:v>10397</c:v>
                </c:pt>
                <c:pt idx="121">
                  <c:v>10422</c:v>
                </c:pt>
                <c:pt idx="122">
                  <c:v>10449</c:v>
                </c:pt>
                <c:pt idx="123">
                  <c:v>10457</c:v>
                </c:pt>
                <c:pt idx="124">
                  <c:v>10490</c:v>
                </c:pt>
                <c:pt idx="125">
                  <c:v>10535</c:v>
                </c:pt>
                <c:pt idx="126">
                  <c:v>10574</c:v>
                </c:pt>
                <c:pt idx="127">
                  <c:v>10622</c:v>
                </c:pt>
                <c:pt idx="128">
                  <c:v>10663</c:v>
                </c:pt>
                <c:pt idx="129">
                  <c:v>10706</c:v>
                </c:pt>
                <c:pt idx="130">
                  <c:v>10734</c:v>
                </c:pt>
                <c:pt idx="131">
                  <c:v>10770</c:v>
                </c:pt>
                <c:pt idx="132">
                  <c:v>10817</c:v>
                </c:pt>
                <c:pt idx="133">
                  <c:v>10852</c:v>
                </c:pt>
                <c:pt idx="134">
                  <c:v>10901</c:v>
                </c:pt>
                <c:pt idx="135">
                  <c:v>10946</c:v>
                </c:pt>
                <c:pt idx="136">
                  <c:v>10980</c:v>
                </c:pt>
                <c:pt idx="137">
                  <c:v>11042</c:v>
                </c:pt>
                <c:pt idx="138">
                  <c:v>11085</c:v>
                </c:pt>
                <c:pt idx="139">
                  <c:v>11155</c:v>
                </c:pt>
                <c:pt idx="140">
                  <c:v>11192</c:v>
                </c:pt>
                <c:pt idx="141">
                  <c:v>11234</c:v>
                </c:pt>
                <c:pt idx="142">
                  <c:v>11259</c:v>
                </c:pt>
                <c:pt idx="143">
                  <c:v>11292</c:v>
                </c:pt>
                <c:pt idx="144">
                  <c:v>11315</c:v>
                </c:pt>
                <c:pt idx="145">
                  <c:v>11339</c:v>
                </c:pt>
                <c:pt idx="146">
                  <c:v>11377</c:v>
                </c:pt>
                <c:pt idx="147">
                  <c:v>11402</c:v>
                </c:pt>
                <c:pt idx="148">
                  <c:v>11440</c:v>
                </c:pt>
                <c:pt idx="149">
                  <c:v>11466</c:v>
                </c:pt>
                <c:pt idx="150">
                  <c:v>11525</c:v>
                </c:pt>
                <c:pt idx="151">
                  <c:v>11587</c:v>
                </c:pt>
                <c:pt idx="152">
                  <c:v>11635</c:v>
                </c:pt>
                <c:pt idx="153">
                  <c:v>11685</c:v>
                </c:pt>
                <c:pt idx="154">
                  <c:v>11759</c:v>
                </c:pt>
                <c:pt idx="155">
                  <c:v>11830</c:v>
                </c:pt>
                <c:pt idx="156">
                  <c:v>11884</c:v>
                </c:pt>
                <c:pt idx="157">
                  <c:v>11939</c:v>
                </c:pt>
                <c:pt idx="158">
                  <c:v>11983</c:v>
                </c:pt>
                <c:pt idx="159">
                  <c:v>12026</c:v>
                </c:pt>
                <c:pt idx="160">
                  <c:v>12071</c:v>
                </c:pt>
                <c:pt idx="161">
                  <c:v>12110</c:v>
                </c:pt>
                <c:pt idx="162">
                  <c:v>12177</c:v>
                </c:pt>
                <c:pt idx="163">
                  <c:v>12233</c:v>
                </c:pt>
                <c:pt idx="164">
                  <c:v>12247</c:v>
                </c:pt>
                <c:pt idx="168">
                  <c:v>12469</c:v>
                </c:pt>
                <c:pt idx="169">
                  <c:v>12497</c:v>
                </c:pt>
                <c:pt idx="170">
                  <c:v>12545</c:v>
                </c:pt>
                <c:pt idx="171">
                  <c:v>12599</c:v>
                </c:pt>
                <c:pt idx="172">
                  <c:v>12649</c:v>
                </c:pt>
                <c:pt idx="173">
                  <c:v>12708</c:v>
                </c:pt>
                <c:pt idx="174">
                  <c:v>12765</c:v>
                </c:pt>
                <c:pt idx="175">
                  <c:v>12803</c:v>
                </c:pt>
                <c:pt idx="176">
                  <c:v>12864</c:v>
                </c:pt>
                <c:pt idx="177">
                  <c:v>12923</c:v>
                </c:pt>
                <c:pt idx="178">
                  <c:v>12972</c:v>
                </c:pt>
                <c:pt idx="179">
                  <c:v>12992</c:v>
                </c:pt>
                <c:pt idx="180">
                  <c:v>13038</c:v>
                </c:pt>
                <c:pt idx="181">
                  <c:v>13070</c:v>
                </c:pt>
                <c:pt idx="182">
                  <c:v>13123</c:v>
                </c:pt>
                <c:pt idx="183">
                  <c:v>13164</c:v>
                </c:pt>
                <c:pt idx="184">
                  <c:v>13212</c:v>
                </c:pt>
                <c:pt idx="185">
                  <c:v>13276</c:v>
                </c:pt>
                <c:pt idx="186">
                  <c:v>13336</c:v>
                </c:pt>
                <c:pt idx="187">
                  <c:v>13374</c:v>
                </c:pt>
                <c:pt idx="188">
                  <c:v>13420</c:v>
                </c:pt>
                <c:pt idx="189">
                  <c:v>13479</c:v>
                </c:pt>
                <c:pt idx="190">
                  <c:v>13511</c:v>
                </c:pt>
                <c:pt idx="191">
                  <c:v>13549</c:v>
                </c:pt>
                <c:pt idx="192">
                  <c:v>13580</c:v>
                </c:pt>
                <c:pt idx="193">
                  <c:v>13633</c:v>
                </c:pt>
                <c:pt idx="194">
                  <c:v>13700</c:v>
                </c:pt>
                <c:pt idx="195">
                  <c:v>13758</c:v>
                </c:pt>
                <c:pt idx="196">
                  <c:v>13801</c:v>
                </c:pt>
                <c:pt idx="197">
                  <c:v>13844</c:v>
                </c:pt>
                <c:pt idx="198">
                  <c:v>13894</c:v>
                </c:pt>
                <c:pt idx="199">
                  <c:v>13950</c:v>
                </c:pt>
                <c:pt idx="200">
                  <c:v>13978</c:v>
                </c:pt>
                <c:pt idx="201">
                  <c:v>14011</c:v>
                </c:pt>
                <c:pt idx="202">
                  <c:v>14048</c:v>
                </c:pt>
                <c:pt idx="203">
                  <c:v>14110</c:v>
                </c:pt>
                <c:pt idx="204">
                  <c:v>14153</c:v>
                </c:pt>
                <c:pt idx="205">
                  <c:v>14211</c:v>
                </c:pt>
                <c:pt idx="206">
                  <c:v>14291</c:v>
                </c:pt>
                <c:pt idx="207">
                  <c:v>14345</c:v>
                </c:pt>
                <c:pt idx="208">
                  <c:v>14404</c:v>
                </c:pt>
                <c:pt idx="209">
                  <c:v>14441</c:v>
                </c:pt>
                <c:pt idx="210">
                  <c:v>14505</c:v>
                </c:pt>
                <c:pt idx="211">
                  <c:v>14538</c:v>
                </c:pt>
                <c:pt idx="212">
                  <c:v>14580</c:v>
                </c:pt>
                <c:pt idx="213">
                  <c:v>14620</c:v>
                </c:pt>
                <c:pt idx="214">
                  <c:v>14681</c:v>
                </c:pt>
                <c:pt idx="215">
                  <c:v>14712</c:v>
                </c:pt>
                <c:pt idx="216">
                  <c:v>14757</c:v>
                </c:pt>
                <c:pt idx="217">
                  <c:v>14825</c:v>
                </c:pt>
                <c:pt idx="218">
                  <c:v>14893</c:v>
                </c:pt>
                <c:pt idx="219">
                  <c:v>14934</c:v>
                </c:pt>
                <c:pt idx="220">
                  <c:v>14975</c:v>
                </c:pt>
                <c:pt idx="221">
                  <c:v>15026</c:v>
                </c:pt>
                <c:pt idx="222">
                  <c:v>15062</c:v>
                </c:pt>
                <c:pt idx="223">
                  <c:v>15102</c:v>
                </c:pt>
                <c:pt idx="224">
                  <c:v>15156</c:v>
                </c:pt>
                <c:pt idx="225">
                  <c:v>15215</c:v>
                </c:pt>
                <c:pt idx="226">
                  <c:v>15279</c:v>
                </c:pt>
                <c:pt idx="227">
                  <c:v>15342</c:v>
                </c:pt>
                <c:pt idx="228">
                  <c:v>15403</c:v>
                </c:pt>
                <c:pt idx="229">
                  <c:v>15463</c:v>
                </c:pt>
                <c:pt idx="230">
                  <c:v>15510</c:v>
                </c:pt>
                <c:pt idx="231">
                  <c:v>15542</c:v>
                </c:pt>
                <c:pt idx="232">
                  <c:v>15598</c:v>
                </c:pt>
                <c:pt idx="233">
                  <c:v>15626</c:v>
                </c:pt>
                <c:pt idx="234">
                  <c:v>15675</c:v>
                </c:pt>
                <c:pt idx="235">
                  <c:v>15718</c:v>
                </c:pt>
                <c:pt idx="236">
                  <c:v>15762</c:v>
                </c:pt>
                <c:pt idx="237">
                  <c:v>15808</c:v>
                </c:pt>
                <c:pt idx="238">
                  <c:v>15840</c:v>
                </c:pt>
                <c:pt idx="239">
                  <c:v>15869</c:v>
                </c:pt>
                <c:pt idx="240">
                  <c:v>15900</c:v>
                </c:pt>
                <c:pt idx="241">
                  <c:v>15937</c:v>
                </c:pt>
                <c:pt idx="242">
                  <c:v>15949</c:v>
                </c:pt>
                <c:pt idx="243">
                  <c:v>16008</c:v>
                </c:pt>
                <c:pt idx="244">
                  <c:v>16055</c:v>
                </c:pt>
                <c:pt idx="245">
                  <c:v>16091</c:v>
                </c:pt>
                <c:pt idx="246">
                  <c:v>16125</c:v>
                </c:pt>
                <c:pt idx="247">
                  <c:v>16145</c:v>
                </c:pt>
                <c:pt idx="248">
                  <c:v>16191</c:v>
                </c:pt>
                <c:pt idx="249">
                  <c:v>16226</c:v>
                </c:pt>
                <c:pt idx="250">
                  <c:v>16246</c:v>
                </c:pt>
                <c:pt idx="251">
                  <c:v>16287</c:v>
                </c:pt>
                <c:pt idx="252">
                  <c:v>16305</c:v>
                </c:pt>
                <c:pt idx="253">
                  <c:v>16337</c:v>
                </c:pt>
                <c:pt idx="254">
                  <c:v>16367</c:v>
                </c:pt>
                <c:pt idx="255">
                  <c:v>16393</c:v>
                </c:pt>
                <c:pt idx="256">
                  <c:v>16431</c:v>
                </c:pt>
                <c:pt idx="257">
                  <c:v>16474</c:v>
                </c:pt>
                <c:pt idx="258">
                  <c:v>16494</c:v>
                </c:pt>
                <c:pt idx="259">
                  <c:v>16525</c:v>
                </c:pt>
                <c:pt idx="260">
                  <c:v>16553</c:v>
                </c:pt>
                <c:pt idx="261">
                  <c:v>16601</c:v>
                </c:pt>
                <c:pt idx="262">
                  <c:v>16646</c:v>
                </c:pt>
                <c:pt idx="263">
                  <c:v>16697</c:v>
                </c:pt>
                <c:pt idx="264">
                  <c:v>16724</c:v>
                </c:pt>
                <c:pt idx="265">
                  <c:v>16780</c:v>
                </c:pt>
                <c:pt idx="266">
                  <c:v>16841</c:v>
                </c:pt>
                <c:pt idx="267">
                  <c:v>16867</c:v>
                </c:pt>
                <c:pt idx="268">
                  <c:v>16912</c:v>
                </c:pt>
                <c:pt idx="269">
                  <c:v>16936</c:v>
                </c:pt>
                <c:pt idx="270">
                  <c:v>16982</c:v>
                </c:pt>
                <c:pt idx="271">
                  <c:v>17025</c:v>
                </c:pt>
                <c:pt idx="272">
                  <c:v>17053</c:v>
                </c:pt>
                <c:pt idx="273">
                  <c:v>17094</c:v>
                </c:pt>
                <c:pt idx="274">
                  <c:v>17139</c:v>
                </c:pt>
                <c:pt idx="275">
                  <c:v>17169</c:v>
                </c:pt>
                <c:pt idx="276">
                  <c:v>17205</c:v>
                </c:pt>
                <c:pt idx="277">
                  <c:v>17251</c:v>
                </c:pt>
                <c:pt idx="278">
                  <c:v>17315</c:v>
                </c:pt>
                <c:pt idx="279">
                  <c:v>17369</c:v>
                </c:pt>
                <c:pt idx="280">
                  <c:v>17397</c:v>
                </c:pt>
                <c:pt idx="281">
                  <c:v>17422</c:v>
                </c:pt>
                <c:pt idx="282">
                  <c:v>17458</c:v>
                </c:pt>
                <c:pt idx="283">
                  <c:v>17508</c:v>
                </c:pt>
                <c:pt idx="284">
                  <c:v>17530</c:v>
                </c:pt>
                <c:pt idx="285">
                  <c:v>17573</c:v>
                </c:pt>
                <c:pt idx="286">
                  <c:v>17660</c:v>
                </c:pt>
                <c:pt idx="287">
                  <c:v>17711</c:v>
                </c:pt>
                <c:pt idx="288">
                  <c:v>17758</c:v>
                </c:pt>
                <c:pt idx="289">
                  <c:v>17782</c:v>
                </c:pt>
                <c:pt idx="290">
                  <c:v>17817</c:v>
                </c:pt>
                <c:pt idx="291">
                  <c:v>17867</c:v>
                </c:pt>
                <c:pt idx="292">
                  <c:v>17922</c:v>
                </c:pt>
                <c:pt idx="293">
                  <c:v>17961</c:v>
                </c:pt>
                <c:pt idx="294">
                  <c:v>17998</c:v>
                </c:pt>
                <c:pt idx="295">
                  <c:v>18026</c:v>
                </c:pt>
                <c:pt idx="296">
                  <c:v>18059</c:v>
                </c:pt>
                <c:pt idx="297">
                  <c:v>18100</c:v>
                </c:pt>
                <c:pt idx="298">
                  <c:v>18124</c:v>
                </c:pt>
                <c:pt idx="299">
                  <c:v>18149</c:v>
                </c:pt>
                <c:pt idx="300">
                  <c:v>18183</c:v>
                </c:pt>
                <c:pt idx="301">
                  <c:v>18197</c:v>
                </c:pt>
                <c:pt idx="302">
                  <c:v>18214</c:v>
                </c:pt>
                <c:pt idx="303">
                  <c:v>18235</c:v>
                </c:pt>
                <c:pt idx="304">
                  <c:v>18262</c:v>
                </c:pt>
                <c:pt idx="305">
                  <c:v>18300</c:v>
                </c:pt>
                <c:pt idx="306">
                  <c:v>18347</c:v>
                </c:pt>
                <c:pt idx="307">
                  <c:v>18384</c:v>
                </c:pt>
                <c:pt idx="308">
                  <c:v>18402</c:v>
                </c:pt>
                <c:pt idx="309">
                  <c:v>18442</c:v>
                </c:pt>
                <c:pt idx="310">
                  <c:v>18481</c:v>
                </c:pt>
                <c:pt idx="311">
                  <c:v>18515</c:v>
                </c:pt>
                <c:pt idx="312">
                  <c:v>18538</c:v>
                </c:pt>
                <c:pt idx="313">
                  <c:v>18585</c:v>
                </c:pt>
                <c:pt idx="314">
                  <c:v>18619</c:v>
                </c:pt>
                <c:pt idx="315">
                  <c:v>18660</c:v>
                </c:pt>
                <c:pt idx="316">
                  <c:v>18689</c:v>
                </c:pt>
                <c:pt idx="317">
                  <c:v>18703</c:v>
                </c:pt>
                <c:pt idx="318">
                  <c:v>18732</c:v>
                </c:pt>
                <c:pt idx="319">
                  <c:v>18769</c:v>
                </c:pt>
                <c:pt idx="320">
                  <c:v>18811</c:v>
                </c:pt>
                <c:pt idx="321">
                  <c:v>18852</c:v>
                </c:pt>
                <c:pt idx="322">
                  <c:v>18863</c:v>
                </c:pt>
                <c:pt idx="323">
                  <c:v>18896</c:v>
                </c:pt>
                <c:pt idx="324">
                  <c:v>18931</c:v>
                </c:pt>
                <c:pt idx="325">
                  <c:v>18983</c:v>
                </c:pt>
                <c:pt idx="326">
                  <c:v>19037</c:v>
                </c:pt>
                <c:pt idx="327">
                  <c:v>19072</c:v>
                </c:pt>
                <c:pt idx="328">
                  <c:v>19114</c:v>
                </c:pt>
                <c:pt idx="329">
                  <c:v>19148</c:v>
                </c:pt>
                <c:pt idx="330">
                  <c:v>19190</c:v>
                </c:pt>
                <c:pt idx="331">
                  <c:v>19244</c:v>
                </c:pt>
                <c:pt idx="332">
                  <c:v>19292</c:v>
                </c:pt>
                <c:pt idx="333">
                  <c:v>19320</c:v>
                </c:pt>
                <c:pt idx="334">
                  <c:v>19353</c:v>
                </c:pt>
                <c:pt idx="335">
                  <c:v>19395</c:v>
                </c:pt>
                <c:pt idx="336">
                  <c:v>19432</c:v>
                </c:pt>
                <c:pt idx="337">
                  <c:v>19457</c:v>
                </c:pt>
                <c:pt idx="338">
                  <c:v>19504</c:v>
                </c:pt>
                <c:pt idx="339">
                  <c:v>19543</c:v>
                </c:pt>
                <c:pt idx="340">
                  <c:v>19576</c:v>
                </c:pt>
                <c:pt idx="341">
                  <c:v>19621</c:v>
                </c:pt>
                <c:pt idx="342">
                  <c:v>19674</c:v>
                </c:pt>
                <c:pt idx="343">
                  <c:v>19730</c:v>
                </c:pt>
                <c:pt idx="344">
                  <c:v>19786</c:v>
                </c:pt>
                <c:pt idx="345">
                  <c:v>19818</c:v>
                </c:pt>
                <c:pt idx="346">
                  <c:v>19871</c:v>
                </c:pt>
                <c:pt idx="347">
                  <c:v>19915</c:v>
                </c:pt>
                <c:pt idx="348">
                  <c:v>19966</c:v>
                </c:pt>
                <c:pt idx="349">
                  <c:v>20019</c:v>
                </c:pt>
                <c:pt idx="350">
                  <c:v>20068</c:v>
                </c:pt>
                <c:pt idx="351">
                  <c:v>20089</c:v>
                </c:pt>
                <c:pt idx="352">
                  <c:v>20122</c:v>
                </c:pt>
                <c:pt idx="353">
                  <c:v>20167</c:v>
                </c:pt>
                <c:pt idx="354">
                  <c:v>20202</c:v>
                </c:pt>
                <c:pt idx="355">
                  <c:v>20238</c:v>
                </c:pt>
                <c:pt idx="356">
                  <c:v>20279</c:v>
                </c:pt>
                <c:pt idx="357">
                  <c:v>20328</c:v>
                </c:pt>
                <c:pt idx="358">
                  <c:v>20373</c:v>
                </c:pt>
                <c:pt idx="359">
                  <c:v>20385</c:v>
                </c:pt>
                <c:pt idx="360">
                  <c:v>20433</c:v>
                </c:pt>
                <c:pt idx="361">
                  <c:v>20478</c:v>
                </c:pt>
                <c:pt idx="362">
                  <c:v>20516</c:v>
                </c:pt>
                <c:pt idx="363">
                  <c:v>20549</c:v>
                </c:pt>
                <c:pt idx="364">
                  <c:v>20600</c:v>
                </c:pt>
                <c:pt idx="365">
                  <c:v>20649</c:v>
                </c:pt>
                <c:pt idx="366">
                  <c:v>20696</c:v>
                </c:pt>
                <c:pt idx="367">
                  <c:v>20752</c:v>
                </c:pt>
                <c:pt idx="368">
                  <c:v>20785</c:v>
                </c:pt>
                <c:pt idx="369">
                  <c:v>20812</c:v>
                </c:pt>
                <c:pt idx="370">
                  <c:v>20839</c:v>
                </c:pt>
                <c:pt idx="371">
                  <c:v>20881</c:v>
                </c:pt>
                <c:pt idx="372">
                  <c:v>20907</c:v>
                </c:pt>
                <c:pt idx="373">
                  <c:v>20931</c:v>
                </c:pt>
                <c:pt idx="374">
                  <c:v>20980</c:v>
                </c:pt>
                <c:pt idx="375">
                  <c:v>21028</c:v>
                </c:pt>
                <c:pt idx="376">
                  <c:v>21061</c:v>
                </c:pt>
                <c:pt idx="377">
                  <c:v>21105</c:v>
                </c:pt>
                <c:pt idx="378">
                  <c:v>21165</c:v>
                </c:pt>
                <c:pt idx="379">
                  <c:v>21205</c:v>
                </c:pt>
                <c:pt idx="380">
                  <c:v>21240</c:v>
                </c:pt>
                <c:pt idx="381">
                  <c:v>21305</c:v>
                </c:pt>
                <c:pt idx="382">
                  <c:v>21335</c:v>
                </c:pt>
                <c:pt idx="383">
                  <c:v>21366</c:v>
                </c:pt>
                <c:pt idx="384">
                  <c:v>21407</c:v>
                </c:pt>
                <c:pt idx="385">
                  <c:v>21455</c:v>
                </c:pt>
                <c:pt idx="386">
                  <c:v>21489</c:v>
                </c:pt>
                <c:pt idx="387">
                  <c:v>21533</c:v>
                </c:pt>
                <c:pt idx="388">
                  <c:v>21587</c:v>
                </c:pt>
                <c:pt idx="389">
                  <c:v>21631</c:v>
                </c:pt>
                <c:pt idx="390">
                  <c:v>21659</c:v>
                </c:pt>
                <c:pt idx="391">
                  <c:v>21695</c:v>
                </c:pt>
                <c:pt idx="392">
                  <c:v>21715</c:v>
                </c:pt>
                <c:pt idx="393">
                  <c:v>21749</c:v>
                </c:pt>
                <c:pt idx="394">
                  <c:v>21772</c:v>
                </c:pt>
                <c:pt idx="395">
                  <c:v>21795</c:v>
                </c:pt>
                <c:pt idx="396">
                  <c:v>21816</c:v>
                </c:pt>
                <c:pt idx="397">
                  <c:v>21855</c:v>
                </c:pt>
                <c:pt idx="398">
                  <c:v>21869</c:v>
                </c:pt>
                <c:pt idx="399">
                  <c:v>21846</c:v>
                </c:pt>
                <c:pt idx="400">
                  <c:v>21869</c:v>
                </c:pt>
                <c:pt idx="401">
                  <c:v>21884</c:v>
                </c:pt>
                <c:pt idx="402">
                  <c:v>21896</c:v>
                </c:pt>
                <c:pt idx="403">
                  <c:v>21915</c:v>
                </c:pt>
                <c:pt idx="404">
                  <c:v>21939</c:v>
                </c:pt>
                <c:pt idx="405">
                  <c:v>21966</c:v>
                </c:pt>
                <c:pt idx="406">
                  <c:v>21987</c:v>
                </c:pt>
                <c:pt idx="407">
                  <c:v>22010</c:v>
                </c:pt>
                <c:pt idx="408">
                  <c:v>22035</c:v>
                </c:pt>
                <c:pt idx="409">
                  <c:v>22069</c:v>
                </c:pt>
                <c:pt idx="410">
                  <c:v>22097</c:v>
                </c:pt>
                <c:pt idx="411">
                  <c:v>22130</c:v>
                </c:pt>
                <c:pt idx="412">
                  <c:v>22154</c:v>
                </c:pt>
                <c:pt idx="413">
                  <c:v>22166</c:v>
                </c:pt>
                <c:pt idx="414">
                  <c:v>22187</c:v>
                </c:pt>
                <c:pt idx="415">
                  <c:v>22208</c:v>
                </c:pt>
                <c:pt idx="416">
                  <c:v>22233</c:v>
                </c:pt>
                <c:pt idx="417">
                  <c:v>22260</c:v>
                </c:pt>
                <c:pt idx="418">
                  <c:v>22283</c:v>
                </c:pt>
                <c:pt idx="419">
                  <c:v>22296</c:v>
                </c:pt>
                <c:pt idx="420">
                  <c:v>22329</c:v>
                </c:pt>
                <c:pt idx="421">
                  <c:v>22369</c:v>
                </c:pt>
                <c:pt idx="422">
                  <c:v>22418</c:v>
                </c:pt>
                <c:pt idx="423">
                  <c:v>22450</c:v>
                </c:pt>
                <c:pt idx="424">
                  <c:v>22464</c:v>
                </c:pt>
                <c:pt idx="425">
                  <c:v>22485</c:v>
                </c:pt>
                <c:pt idx="426">
                  <c:v>22503</c:v>
                </c:pt>
                <c:pt idx="427">
                  <c:v>22543</c:v>
                </c:pt>
                <c:pt idx="428">
                  <c:v>22601</c:v>
                </c:pt>
                <c:pt idx="429">
                  <c:v>22634</c:v>
                </c:pt>
                <c:pt idx="430">
                  <c:v>22665</c:v>
                </c:pt>
                <c:pt idx="431">
                  <c:v>22694</c:v>
                </c:pt>
                <c:pt idx="432">
                  <c:v>22708</c:v>
                </c:pt>
                <c:pt idx="433">
                  <c:v>22746</c:v>
                </c:pt>
                <c:pt idx="434">
                  <c:v>22765</c:v>
                </c:pt>
                <c:pt idx="435">
                  <c:v>22784</c:v>
                </c:pt>
                <c:pt idx="436">
                  <c:v>22812</c:v>
                </c:pt>
                <c:pt idx="437">
                  <c:v>22832</c:v>
                </c:pt>
                <c:pt idx="438">
                  <c:v>22848</c:v>
                </c:pt>
                <c:pt idx="439">
                  <c:v>22880</c:v>
                </c:pt>
                <c:pt idx="440">
                  <c:v>22911</c:v>
                </c:pt>
                <c:pt idx="441">
                  <c:v>22940</c:v>
                </c:pt>
                <c:pt idx="442">
                  <c:v>22972</c:v>
                </c:pt>
                <c:pt idx="443">
                  <c:v>23008</c:v>
                </c:pt>
                <c:pt idx="444">
                  <c:v>23025</c:v>
                </c:pt>
                <c:pt idx="445">
                  <c:v>23063</c:v>
                </c:pt>
                <c:pt idx="446">
                  <c:v>23092</c:v>
                </c:pt>
                <c:pt idx="447">
                  <c:v>23123</c:v>
                </c:pt>
                <c:pt idx="448">
                  <c:v>23155</c:v>
                </c:pt>
                <c:pt idx="449">
                  <c:v>23182</c:v>
                </c:pt>
                <c:pt idx="450">
                  <c:v>23217</c:v>
                </c:pt>
                <c:pt idx="451">
                  <c:v>23256</c:v>
                </c:pt>
                <c:pt idx="452">
                  <c:v>23290</c:v>
                </c:pt>
                <c:pt idx="453">
                  <c:v>23337</c:v>
                </c:pt>
                <c:pt idx="454">
                  <c:v>23378</c:v>
                </c:pt>
                <c:pt idx="455">
                  <c:v>23408</c:v>
                </c:pt>
                <c:pt idx="456">
                  <c:v>23447</c:v>
                </c:pt>
                <c:pt idx="457">
                  <c:v>23472</c:v>
                </c:pt>
                <c:pt idx="458">
                  <c:v>23487</c:v>
                </c:pt>
                <c:pt idx="459">
                  <c:v>23507</c:v>
                </c:pt>
                <c:pt idx="460">
                  <c:v>23511</c:v>
                </c:pt>
                <c:pt idx="461">
                  <c:v>23511</c:v>
                </c:pt>
                <c:pt idx="462">
                  <c:v>23511</c:v>
                </c:pt>
                <c:pt idx="463">
                  <c:v>23513</c:v>
                </c:pt>
                <c:pt idx="464">
                  <c:v>23508</c:v>
                </c:pt>
                <c:pt idx="465">
                  <c:v>23520</c:v>
                </c:pt>
                <c:pt idx="466">
                  <c:v>23523</c:v>
                </c:pt>
                <c:pt idx="467">
                  <c:v>23524</c:v>
                </c:pt>
                <c:pt idx="468">
                  <c:v>23524</c:v>
                </c:pt>
                <c:pt idx="469">
                  <c:v>23529</c:v>
                </c:pt>
                <c:pt idx="470">
                  <c:v>23525</c:v>
                </c:pt>
                <c:pt idx="471">
                  <c:v>23521</c:v>
                </c:pt>
                <c:pt idx="472">
                  <c:v>23522</c:v>
                </c:pt>
                <c:pt idx="473">
                  <c:v>23514</c:v>
                </c:pt>
                <c:pt idx="474">
                  <c:v>23510</c:v>
                </c:pt>
                <c:pt idx="475">
                  <c:v>23513</c:v>
                </c:pt>
                <c:pt idx="476">
                  <c:v>23506</c:v>
                </c:pt>
                <c:pt idx="477">
                  <c:v>23502</c:v>
                </c:pt>
                <c:pt idx="478">
                  <c:v>23499</c:v>
                </c:pt>
                <c:pt idx="479">
                  <c:v>23497</c:v>
                </c:pt>
                <c:pt idx="480">
                  <c:v>23493</c:v>
                </c:pt>
                <c:pt idx="481">
                  <c:v>23497</c:v>
                </c:pt>
                <c:pt idx="482">
                  <c:v>23496</c:v>
                </c:pt>
                <c:pt idx="483">
                  <c:v>23503</c:v>
                </c:pt>
                <c:pt idx="484">
                  <c:v>23510</c:v>
                </c:pt>
                <c:pt idx="485">
                  <c:v>23516</c:v>
                </c:pt>
                <c:pt idx="486">
                  <c:v>23518</c:v>
                </c:pt>
                <c:pt idx="487">
                  <c:v>23506</c:v>
                </c:pt>
                <c:pt idx="488">
                  <c:v>23510</c:v>
                </c:pt>
                <c:pt idx="489">
                  <c:v>23509</c:v>
                </c:pt>
                <c:pt idx="490">
                  <c:v>23506</c:v>
                </c:pt>
                <c:pt idx="491">
                  <c:v>23510</c:v>
                </c:pt>
                <c:pt idx="492">
                  <c:v>23511</c:v>
                </c:pt>
                <c:pt idx="493">
                  <c:v>23514</c:v>
                </c:pt>
                <c:pt idx="494">
                  <c:v>23518</c:v>
                </c:pt>
                <c:pt idx="495">
                  <c:v>23523</c:v>
                </c:pt>
                <c:pt idx="496">
                  <c:v>23522</c:v>
                </c:pt>
                <c:pt idx="497">
                  <c:v>23528</c:v>
                </c:pt>
                <c:pt idx="498">
                  <c:v>23532</c:v>
                </c:pt>
                <c:pt idx="499">
                  <c:v>23538</c:v>
                </c:pt>
                <c:pt idx="500">
                  <c:v>23542</c:v>
                </c:pt>
                <c:pt idx="501">
                  <c:v>23550</c:v>
                </c:pt>
                <c:pt idx="502">
                  <c:v>23574</c:v>
                </c:pt>
                <c:pt idx="503">
                  <c:v>23632</c:v>
                </c:pt>
                <c:pt idx="504">
                  <c:v>23653</c:v>
                </c:pt>
                <c:pt idx="505">
                  <c:v>23712</c:v>
                </c:pt>
                <c:pt idx="506">
                  <c:v>23728</c:v>
                </c:pt>
                <c:pt idx="507">
                  <c:v>23742</c:v>
                </c:pt>
                <c:pt idx="508">
                  <c:v>23763</c:v>
                </c:pt>
                <c:pt idx="509">
                  <c:v>23767</c:v>
                </c:pt>
                <c:pt idx="510">
                  <c:v>23767</c:v>
                </c:pt>
                <c:pt idx="511">
                  <c:v>23777</c:v>
                </c:pt>
                <c:pt idx="512">
                  <c:v>23789</c:v>
                </c:pt>
                <c:pt idx="513">
                  <c:v>23807</c:v>
                </c:pt>
                <c:pt idx="514">
                  <c:v>23824</c:v>
                </c:pt>
                <c:pt idx="515">
                  <c:v>23824</c:v>
                </c:pt>
                <c:pt idx="516">
                  <c:v>23829</c:v>
                </c:pt>
                <c:pt idx="517">
                  <c:v>23828</c:v>
                </c:pt>
                <c:pt idx="518">
                  <c:v>23838</c:v>
                </c:pt>
                <c:pt idx="519">
                  <c:v>23834</c:v>
                </c:pt>
                <c:pt idx="520">
                  <c:v>23859</c:v>
                </c:pt>
                <c:pt idx="521">
                  <c:v>23866</c:v>
                </c:pt>
                <c:pt idx="522">
                  <c:v>23871</c:v>
                </c:pt>
                <c:pt idx="523">
                  <c:v>23872</c:v>
                </c:pt>
                <c:pt idx="524">
                  <c:v>23871</c:v>
                </c:pt>
                <c:pt idx="525">
                  <c:v>23873</c:v>
                </c:pt>
                <c:pt idx="526">
                  <c:v>23871</c:v>
                </c:pt>
                <c:pt idx="527">
                  <c:v>23878</c:v>
                </c:pt>
                <c:pt idx="528">
                  <c:v>23871</c:v>
                </c:pt>
                <c:pt idx="529">
                  <c:v>23871</c:v>
                </c:pt>
                <c:pt idx="530">
                  <c:v>23863</c:v>
                </c:pt>
                <c:pt idx="531">
                  <c:v>23859</c:v>
                </c:pt>
                <c:pt idx="532">
                  <c:v>23859</c:v>
                </c:pt>
                <c:pt idx="533">
                  <c:v>23876</c:v>
                </c:pt>
                <c:pt idx="534">
                  <c:v>23892</c:v>
                </c:pt>
                <c:pt idx="535">
                  <c:v>23895</c:v>
                </c:pt>
                <c:pt idx="536">
                  <c:v>23903</c:v>
                </c:pt>
                <c:pt idx="537">
                  <c:v>23911</c:v>
                </c:pt>
                <c:pt idx="538">
                  <c:v>23917</c:v>
                </c:pt>
                <c:pt idx="539">
                  <c:v>23915</c:v>
                </c:pt>
                <c:pt idx="540">
                  <c:v>23909</c:v>
                </c:pt>
                <c:pt idx="541">
                  <c:v>23903</c:v>
                </c:pt>
                <c:pt idx="542">
                  <c:v>23905</c:v>
                </c:pt>
                <c:pt idx="543">
                  <c:v>23907</c:v>
                </c:pt>
                <c:pt idx="544">
                  <c:v>23906</c:v>
                </c:pt>
                <c:pt idx="545">
                  <c:v>23913</c:v>
                </c:pt>
                <c:pt idx="546">
                  <c:v>23914</c:v>
                </c:pt>
                <c:pt idx="547">
                  <c:v>23923</c:v>
                </c:pt>
                <c:pt idx="548">
                  <c:v>23924</c:v>
                </c:pt>
                <c:pt idx="549">
                  <c:v>23921</c:v>
                </c:pt>
                <c:pt idx="550">
                  <c:v>23922</c:v>
                </c:pt>
                <c:pt idx="551">
                  <c:v>23923</c:v>
                </c:pt>
                <c:pt idx="552">
                  <c:v>23990</c:v>
                </c:pt>
                <c:pt idx="553">
                  <c:v>24093</c:v>
                </c:pt>
                <c:pt idx="554">
                  <c:v>24204</c:v>
                </c:pt>
                <c:pt idx="555">
                  <c:v>24371</c:v>
                </c:pt>
                <c:pt idx="556">
                  <c:v>24519</c:v>
                </c:pt>
                <c:pt idx="557">
                  <c:v>24666</c:v>
                </c:pt>
                <c:pt idx="558">
                  <c:v>24784</c:v>
                </c:pt>
                <c:pt idx="559">
                  <c:v>24877</c:v>
                </c:pt>
                <c:pt idx="560">
                  <c:v>24961</c:v>
                </c:pt>
                <c:pt idx="561">
                  <c:v>25024</c:v>
                </c:pt>
                <c:pt idx="562">
                  <c:v>25094</c:v>
                </c:pt>
                <c:pt idx="563">
                  <c:v>25147</c:v>
                </c:pt>
                <c:pt idx="564">
                  <c:v>25178</c:v>
                </c:pt>
                <c:pt idx="565">
                  <c:v>25226</c:v>
                </c:pt>
                <c:pt idx="566">
                  <c:v>25269</c:v>
                </c:pt>
                <c:pt idx="567">
                  <c:v>25302</c:v>
                </c:pt>
                <c:pt idx="568">
                  <c:v>25336</c:v>
                </c:pt>
                <c:pt idx="569">
                  <c:v>25376</c:v>
                </c:pt>
                <c:pt idx="570">
                  <c:v>25414</c:v>
                </c:pt>
                <c:pt idx="571">
                  <c:v>25466</c:v>
                </c:pt>
                <c:pt idx="572">
                  <c:v>25501</c:v>
                </c:pt>
                <c:pt idx="573">
                  <c:v>25557</c:v>
                </c:pt>
                <c:pt idx="574">
                  <c:v>25586</c:v>
                </c:pt>
                <c:pt idx="575">
                  <c:v>25635</c:v>
                </c:pt>
                <c:pt idx="576">
                  <c:v>25693</c:v>
                </c:pt>
                <c:pt idx="577">
                  <c:v>25740</c:v>
                </c:pt>
                <c:pt idx="578">
                  <c:v>25781</c:v>
                </c:pt>
                <c:pt idx="579">
                  <c:v>25824</c:v>
                </c:pt>
                <c:pt idx="580">
                  <c:v>25877</c:v>
                </c:pt>
                <c:pt idx="581">
                  <c:v>25917</c:v>
                </c:pt>
                <c:pt idx="582">
                  <c:v>25953</c:v>
                </c:pt>
                <c:pt idx="583">
                  <c:v>25978</c:v>
                </c:pt>
                <c:pt idx="584">
                  <c:v>26056</c:v>
                </c:pt>
                <c:pt idx="585">
                  <c:v>26101</c:v>
                </c:pt>
                <c:pt idx="586">
                  <c:v>26146</c:v>
                </c:pt>
                <c:pt idx="587">
                  <c:v>26203</c:v>
                </c:pt>
                <c:pt idx="588">
                  <c:v>26244</c:v>
                </c:pt>
                <c:pt idx="589">
                  <c:v>26291</c:v>
                </c:pt>
                <c:pt idx="590">
                  <c:v>26363</c:v>
                </c:pt>
                <c:pt idx="591">
                  <c:v>26425</c:v>
                </c:pt>
                <c:pt idx="592">
                  <c:v>26465</c:v>
                </c:pt>
                <c:pt idx="593">
                  <c:v>26539</c:v>
                </c:pt>
                <c:pt idx="594">
                  <c:v>26603</c:v>
                </c:pt>
                <c:pt idx="595">
                  <c:v>26652</c:v>
                </c:pt>
                <c:pt idx="596">
                  <c:v>26672</c:v>
                </c:pt>
                <c:pt idx="597">
                  <c:v>26693</c:v>
                </c:pt>
                <c:pt idx="598">
                  <c:v>26721</c:v>
                </c:pt>
                <c:pt idx="599">
                  <c:v>26761</c:v>
                </c:pt>
                <c:pt idx="600">
                  <c:v>26810</c:v>
                </c:pt>
                <c:pt idx="601">
                  <c:v>26851</c:v>
                </c:pt>
                <c:pt idx="602">
                  <c:v>26880</c:v>
                </c:pt>
                <c:pt idx="603">
                  <c:v>26908</c:v>
                </c:pt>
                <c:pt idx="604">
                  <c:v>26942</c:v>
                </c:pt>
                <c:pt idx="605">
                  <c:v>26981</c:v>
                </c:pt>
                <c:pt idx="606">
                  <c:v>27028</c:v>
                </c:pt>
                <c:pt idx="607">
                  <c:v>27067</c:v>
                </c:pt>
                <c:pt idx="608">
                  <c:v>27093</c:v>
                </c:pt>
                <c:pt idx="609">
                  <c:v>27114</c:v>
                </c:pt>
                <c:pt idx="610">
                  <c:v>27159</c:v>
                </c:pt>
                <c:pt idx="611">
                  <c:v>27185</c:v>
                </c:pt>
                <c:pt idx="612">
                  <c:v>27239</c:v>
                </c:pt>
                <c:pt idx="613">
                  <c:v>27269</c:v>
                </c:pt>
                <c:pt idx="614">
                  <c:v>27327</c:v>
                </c:pt>
                <c:pt idx="615">
                  <c:v>27352</c:v>
                </c:pt>
                <c:pt idx="616">
                  <c:v>27372</c:v>
                </c:pt>
                <c:pt idx="617">
                  <c:v>27391</c:v>
                </c:pt>
                <c:pt idx="618">
                  <c:v>27424</c:v>
                </c:pt>
                <c:pt idx="619">
                  <c:v>27465</c:v>
                </c:pt>
                <c:pt idx="620">
                  <c:v>27517</c:v>
                </c:pt>
                <c:pt idx="621">
                  <c:v>27544</c:v>
                </c:pt>
                <c:pt idx="622">
                  <c:v>27570</c:v>
                </c:pt>
                <c:pt idx="623">
                  <c:v>27600</c:v>
                </c:pt>
                <c:pt idx="624">
                  <c:v>27622</c:v>
                </c:pt>
                <c:pt idx="625">
                  <c:v>27647</c:v>
                </c:pt>
                <c:pt idx="626">
                  <c:v>27678</c:v>
                </c:pt>
                <c:pt idx="627">
                  <c:v>27695</c:v>
                </c:pt>
                <c:pt idx="628">
                  <c:v>27725</c:v>
                </c:pt>
                <c:pt idx="629">
                  <c:v>27764</c:v>
                </c:pt>
                <c:pt idx="630">
                  <c:v>27797</c:v>
                </c:pt>
                <c:pt idx="631">
                  <c:v>27856</c:v>
                </c:pt>
                <c:pt idx="632">
                  <c:v>27891</c:v>
                </c:pt>
                <c:pt idx="633">
                  <c:v>27936</c:v>
                </c:pt>
                <c:pt idx="634">
                  <c:v>27964</c:v>
                </c:pt>
                <c:pt idx="635">
                  <c:v>28003</c:v>
                </c:pt>
                <c:pt idx="636">
                  <c:v>28027</c:v>
                </c:pt>
                <c:pt idx="637">
                  <c:v>28056</c:v>
                </c:pt>
                <c:pt idx="638">
                  <c:v>28088</c:v>
                </c:pt>
                <c:pt idx="639">
                  <c:v>28141</c:v>
                </c:pt>
                <c:pt idx="640">
                  <c:v>28173</c:v>
                </c:pt>
                <c:pt idx="641">
                  <c:v>28204</c:v>
                </c:pt>
                <c:pt idx="642">
                  <c:v>28236</c:v>
                </c:pt>
                <c:pt idx="643">
                  <c:v>28271</c:v>
                </c:pt>
                <c:pt idx="644">
                  <c:v>28308</c:v>
                </c:pt>
                <c:pt idx="645">
                  <c:v>28341</c:v>
                </c:pt>
                <c:pt idx="646">
                  <c:v>28369</c:v>
                </c:pt>
                <c:pt idx="647">
                  <c:v>28400</c:v>
                </c:pt>
                <c:pt idx="648">
                  <c:v>28429</c:v>
                </c:pt>
                <c:pt idx="649">
                  <c:v>28450</c:v>
                </c:pt>
                <c:pt idx="650">
                  <c:v>28498</c:v>
                </c:pt>
                <c:pt idx="651">
                  <c:v>28532</c:v>
                </c:pt>
                <c:pt idx="652">
                  <c:v>28559</c:v>
                </c:pt>
                <c:pt idx="653">
                  <c:v>28585</c:v>
                </c:pt>
                <c:pt idx="654">
                  <c:v>28624</c:v>
                </c:pt>
                <c:pt idx="655">
                  <c:v>28677</c:v>
                </c:pt>
                <c:pt idx="656">
                  <c:v>28708</c:v>
                </c:pt>
                <c:pt idx="657">
                  <c:v>28747</c:v>
                </c:pt>
                <c:pt idx="658">
                  <c:v>28799</c:v>
                </c:pt>
                <c:pt idx="659">
                  <c:v>28857</c:v>
                </c:pt>
                <c:pt idx="660">
                  <c:v>28901</c:v>
                </c:pt>
                <c:pt idx="661">
                  <c:v>28950</c:v>
                </c:pt>
                <c:pt idx="662">
                  <c:v>29011</c:v>
                </c:pt>
                <c:pt idx="663">
                  <c:v>29050</c:v>
                </c:pt>
                <c:pt idx="664">
                  <c:v>29103</c:v>
                </c:pt>
                <c:pt idx="665">
                  <c:v>29148</c:v>
                </c:pt>
                <c:pt idx="666">
                  <c:v>29169</c:v>
                </c:pt>
                <c:pt idx="667">
                  <c:v>29202</c:v>
                </c:pt>
                <c:pt idx="668">
                  <c:v>29236</c:v>
                </c:pt>
                <c:pt idx="669">
                  <c:v>29283</c:v>
                </c:pt>
                <c:pt idx="670">
                  <c:v>29335</c:v>
                </c:pt>
                <c:pt idx="671">
                  <c:v>29381</c:v>
                </c:pt>
                <c:pt idx="672">
                  <c:v>29428</c:v>
                </c:pt>
                <c:pt idx="673">
                  <c:v>29447</c:v>
                </c:pt>
                <c:pt idx="674">
                  <c:v>29463</c:v>
                </c:pt>
                <c:pt idx="675">
                  <c:v>29502</c:v>
                </c:pt>
                <c:pt idx="676">
                  <c:v>29541</c:v>
                </c:pt>
                <c:pt idx="677">
                  <c:v>29562</c:v>
                </c:pt>
                <c:pt idx="678">
                  <c:v>29586</c:v>
                </c:pt>
                <c:pt idx="679">
                  <c:v>29602</c:v>
                </c:pt>
                <c:pt idx="680">
                  <c:v>29612</c:v>
                </c:pt>
                <c:pt idx="681">
                  <c:v>29640</c:v>
                </c:pt>
                <c:pt idx="682">
                  <c:v>29658</c:v>
                </c:pt>
                <c:pt idx="683">
                  <c:v>29680</c:v>
                </c:pt>
                <c:pt idx="684">
                  <c:v>29698</c:v>
                </c:pt>
                <c:pt idx="685">
                  <c:v>29730</c:v>
                </c:pt>
                <c:pt idx="686">
                  <c:v>29759</c:v>
                </c:pt>
                <c:pt idx="687">
                  <c:v>29787</c:v>
                </c:pt>
                <c:pt idx="688">
                  <c:v>29828</c:v>
                </c:pt>
                <c:pt idx="689">
                  <c:v>29858</c:v>
                </c:pt>
                <c:pt idx="690">
                  <c:v>29882</c:v>
                </c:pt>
                <c:pt idx="691">
                  <c:v>29896</c:v>
                </c:pt>
                <c:pt idx="692">
                  <c:v>29914</c:v>
                </c:pt>
                <c:pt idx="693">
                  <c:v>29938</c:v>
                </c:pt>
                <c:pt idx="694">
                  <c:v>29969</c:v>
                </c:pt>
                <c:pt idx="695">
                  <c:v>29993</c:v>
                </c:pt>
                <c:pt idx="696">
                  <c:v>30021</c:v>
                </c:pt>
                <c:pt idx="697">
                  <c:v>30051</c:v>
                </c:pt>
                <c:pt idx="698">
                  <c:v>30066</c:v>
                </c:pt>
                <c:pt idx="699">
                  <c:v>30090</c:v>
                </c:pt>
                <c:pt idx="700">
                  <c:v>30120</c:v>
                </c:pt>
                <c:pt idx="701">
                  <c:v>30137</c:v>
                </c:pt>
                <c:pt idx="702">
                  <c:v>30162</c:v>
                </c:pt>
                <c:pt idx="703">
                  <c:v>30193</c:v>
                </c:pt>
                <c:pt idx="704">
                  <c:v>30214</c:v>
                </c:pt>
                <c:pt idx="705">
                  <c:v>30250</c:v>
                </c:pt>
                <c:pt idx="706">
                  <c:v>30277</c:v>
                </c:pt>
                <c:pt idx="707">
                  <c:v>30298</c:v>
                </c:pt>
                <c:pt idx="708">
                  <c:v>30323</c:v>
                </c:pt>
                <c:pt idx="709">
                  <c:v>30326</c:v>
                </c:pt>
                <c:pt idx="710">
                  <c:v>30329</c:v>
                </c:pt>
                <c:pt idx="711">
                  <c:v>30347</c:v>
                </c:pt>
                <c:pt idx="712">
                  <c:v>30370</c:v>
                </c:pt>
                <c:pt idx="713">
                  <c:v>30386</c:v>
                </c:pt>
                <c:pt idx="714">
                  <c:v>30425</c:v>
                </c:pt>
                <c:pt idx="715">
                  <c:v>30461</c:v>
                </c:pt>
                <c:pt idx="716">
                  <c:v>30480</c:v>
                </c:pt>
                <c:pt idx="717">
                  <c:v>30514</c:v>
                </c:pt>
                <c:pt idx="718">
                  <c:v>30536</c:v>
                </c:pt>
                <c:pt idx="719">
                  <c:v>30553</c:v>
                </c:pt>
                <c:pt idx="720">
                  <c:v>30567</c:v>
                </c:pt>
                <c:pt idx="721">
                  <c:v>30589</c:v>
                </c:pt>
                <c:pt idx="722">
                  <c:v>30620</c:v>
                </c:pt>
                <c:pt idx="723">
                  <c:v>30653</c:v>
                </c:pt>
                <c:pt idx="724">
                  <c:v>30680</c:v>
                </c:pt>
                <c:pt idx="725">
                  <c:v>30699</c:v>
                </c:pt>
                <c:pt idx="726">
                  <c:v>30725</c:v>
                </c:pt>
                <c:pt idx="727">
                  <c:v>30767</c:v>
                </c:pt>
                <c:pt idx="728">
                  <c:v>30811</c:v>
                </c:pt>
                <c:pt idx="729">
                  <c:v>30847</c:v>
                </c:pt>
                <c:pt idx="730">
                  <c:v>30874</c:v>
                </c:pt>
                <c:pt idx="731">
                  <c:v>30929</c:v>
                </c:pt>
                <c:pt idx="732">
                  <c:v>30968</c:v>
                </c:pt>
                <c:pt idx="733">
                  <c:v>30999</c:v>
                </c:pt>
                <c:pt idx="734">
                  <c:v>31028</c:v>
                </c:pt>
                <c:pt idx="735">
                  <c:v>31032</c:v>
                </c:pt>
                <c:pt idx="736">
                  <c:v>31061</c:v>
                </c:pt>
                <c:pt idx="737">
                  <c:v>31087</c:v>
                </c:pt>
                <c:pt idx="738">
                  <c:v>31117</c:v>
                </c:pt>
                <c:pt idx="739">
                  <c:v>31153</c:v>
                </c:pt>
                <c:pt idx="740">
                  <c:v>31202</c:v>
                </c:pt>
                <c:pt idx="741">
                  <c:v>31265</c:v>
                </c:pt>
                <c:pt idx="742">
                  <c:v>31300</c:v>
                </c:pt>
                <c:pt idx="743">
                  <c:v>31355</c:v>
                </c:pt>
                <c:pt idx="744">
                  <c:v>31410</c:v>
                </c:pt>
                <c:pt idx="745">
                  <c:v>31444</c:v>
                </c:pt>
                <c:pt idx="746">
                  <c:v>31470</c:v>
                </c:pt>
                <c:pt idx="747">
                  <c:v>31518</c:v>
                </c:pt>
                <c:pt idx="748">
                  <c:v>31581</c:v>
                </c:pt>
                <c:pt idx="749">
                  <c:v>31615</c:v>
                </c:pt>
                <c:pt idx="750">
                  <c:v>31671</c:v>
                </c:pt>
                <c:pt idx="751">
                  <c:v>31701</c:v>
                </c:pt>
                <c:pt idx="752">
                  <c:v>31742</c:v>
                </c:pt>
                <c:pt idx="753">
                  <c:v>31771</c:v>
                </c:pt>
                <c:pt idx="754">
                  <c:v>31821</c:v>
                </c:pt>
                <c:pt idx="755">
                  <c:v>31863</c:v>
                </c:pt>
                <c:pt idx="756">
                  <c:v>31900</c:v>
                </c:pt>
                <c:pt idx="757">
                  <c:v>31923</c:v>
                </c:pt>
                <c:pt idx="758">
                  <c:v>31942</c:v>
                </c:pt>
                <c:pt idx="759">
                  <c:v>31952</c:v>
                </c:pt>
                <c:pt idx="760">
                  <c:v>31971</c:v>
                </c:pt>
                <c:pt idx="761">
                  <c:v>31995</c:v>
                </c:pt>
                <c:pt idx="762">
                  <c:v>32044</c:v>
                </c:pt>
                <c:pt idx="763">
                  <c:v>32090</c:v>
                </c:pt>
                <c:pt idx="764">
                  <c:v>32138</c:v>
                </c:pt>
                <c:pt idx="765">
                  <c:v>32159</c:v>
                </c:pt>
                <c:pt idx="766">
                  <c:v>32204</c:v>
                </c:pt>
                <c:pt idx="767">
                  <c:v>32230</c:v>
                </c:pt>
                <c:pt idx="768">
                  <c:v>32259</c:v>
                </c:pt>
                <c:pt idx="769">
                  <c:v>32305</c:v>
                </c:pt>
                <c:pt idx="770">
                  <c:v>32330</c:v>
                </c:pt>
                <c:pt idx="771">
                  <c:v>32364</c:v>
                </c:pt>
                <c:pt idx="772">
                  <c:v>32383</c:v>
                </c:pt>
                <c:pt idx="773">
                  <c:v>32413</c:v>
                </c:pt>
                <c:pt idx="774">
                  <c:v>32441</c:v>
                </c:pt>
                <c:pt idx="775">
                  <c:v>32465</c:v>
                </c:pt>
                <c:pt idx="776">
                  <c:v>32502</c:v>
                </c:pt>
                <c:pt idx="777">
                  <c:v>32549</c:v>
                </c:pt>
                <c:pt idx="778">
                  <c:v>32597</c:v>
                </c:pt>
                <c:pt idx="779">
                  <c:v>32629</c:v>
                </c:pt>
                <c:pt idx="780">
                  <c:v>32664</c:v>
                </c:pt>
                <c:pt idx="781">
                  <c:v>32707</c:v>
                </c:pt>
                <c:pt idx="782">
                  <c:v>32740</c:v>
                </c:pt>
                <c:pt idx="783">
                  <c:v>32767</c:v>
                </c:pt>
                <c:pt idx="784">
                  <c:v>32870</c:v>
                </c:pt>
                <c:pt idx="785">
                  <c:v>32893</c:v>
                </c:pt>
                <c:pt idx="786">
                  <c:v>32923</c:v>
                </c:pt>
                <c:pt idx="787">
                  <c:v>32955</c:v>
                </c:pt>
                <c:pt idx="788">
                  <c:v>32994</c:v>
                </c:pt>
                <c:pt idx="789">
                  <c:v>33019</c:v>
                </c:pt>
                <c:pt idx="790">
                  <c:v>33033</c:v>
                </c:pt>
                <c:pt idx="791">
                  <c:v>33082</c:v>
                </c:pt>
                <c:pt idx="792">
                  <c:v>33117</c:v>
                </c:pt>
                <c:pt idx="793">
                  <c:v>33160</c:v>
                </c:pt>
                <c:pt idx="794">
                  <c:v>33187</c:v>
                </c:pt>
                <c:pt idx="795">
                  <c:v>33203</c:v>
                </c:pt>
                <c:pt idx="796">
                  <c:v>33219</c:v>
                </c:pt>
                <c:pt idx="797">
                  <c:v>33247</c:v>
                </c:pt>
                <c:pt idx="798">
                  <c:v>33282</c:v>
                </c:pt>
                <c:pt idx="799">
                  <c:v>33331</c:v>
                </c:pt>
                <c:pt idx="800">
                  <c:v>33368</c:v>
                </c:pt>
                <c:pt idx="801">
                  <c:v>33392</c:v>
                </c:pt>
                <c:pt idx="802">
                  <c:v>33412</c:v>
                </c:pt>
                <c:pt idx="803">
                  <c:v>33440</c:v>
                </c:pt>
                <c:pt idx="804">
                  <c:v>33465</c:v>
                </c:pt>
                <c:pt idx="805">
                  <c:v>33486</c:v>
                </c:pt>
                <c:pt idx="806">
                  <c:v>33511</c:v>
                </c:pt>
                <c:pt idx="807">
                  <c:v>33542</c:v>
                </c:pt>
                <c:pt idx="808">
                  <c:v>33587</c:v>
                </c:pt>
                <c:pt idx="809">
                  <c:v>33604</c:v>
                </c:pt>
                <c:pt idx="810">
                  <c:v>33637</c:v>
                </c:pt>
                <c:pt idx="811">
                  <c:v>33634</c:v>
                </c:pt>
                <c:pt idx="812">
                  <c:v>33692</c:v>
                </c:pt>
                <c:pt idx="813">
                  <c:v>33729</c:v>
                </c:pt>
                <c:pt idx="814">
                  <c:v>33763</c:v>
                </c:pt>
                <c:pt idx="815">
                  <c:v>33792</c:v>
                </c:pt>
                <c:pt idx="816">
                  <c:v>33840</c:v>
                </c:pt>
                <c:pt idx="817">
                  <c:v>33867</c:v>
                </c:pt>
                <c:pt idx="818">
                  <c:v>33906</c:v>
                </c:pt>
                <c:pt idx="819">
                  <c:v>33936</c:v>
                </c:pt>
                <c:pt idx="820">
                  <c:v>33965</c:v>
                </c:pt>
                <c:pt idx="821">
                  <c:v>34006</c:v>
                </c:pt>
                <c:pt idx="822">
                  <c:v>34072</c:v>
                </c:pt>
                <c:pt idx="823">
                  <c:v>34124</c:v>
                </c:pt>
                <c:pt idx="824">
                  <c:v>34173</c:v>
                </c:pt>
                <c:pt idx="825">
                  <c:v>34200</c:v>
                </c:pt>
                <c:pt idx="826">
                  <c:v>34230</c:v>
                </c:pt>
                <c:pt idx="827">
                  <c:v>34250</c:v>
                </c:pt>
                <c:pt idx="828">
                  <c:v>34279</c:v>
                </c:pt>
                <c:pt idx="829">
                  <c:v>34313</c:v>
                </c:pt>
                <c:pt idx="830">
                  <c:v>34350</c:v>
                </c:pt>
                <c:pt idx="831">
                  <c:v>34376</c:v>
                </c:pt>
                <c:pt idx="832">
                  <c:v>34422</c:v>
                </c:pt>
                <c:pt idx="833">
                  <c:v>34469</c:v>
                </c:pt>
                <c:pt idx="834">
                  <c:v>34505</c:v>
                </c:pt>
                <c:pt idx="835">
                  <c:v>34533</c:v>
                </c:pt>
                <c:pt idx="836">
                  <c:v>34563</c:v>
                </c:pt>
                <c:pt idx="837">
                  <c:v>34587</c:v>
                </c:pt>
                <c:pt idx="838">
                  <c:v>34605</c:v>
                </c:pt>
                <c:pt idx="839">
                  <c:v>34630</c:v>
                </c:pt>
                <c:pt idx="840">
                  <c:v>34655</c:v>
                </c:pt>
                <c:pt idx="841">
                  <c:v>34655</c:v>
                </c:pt>
                <c:pt idx="842">
                  <c:v>34661</c:v>
                </c:pt>
                <c:pt idx="843">
                  <c:v>34703</c:v>
                </c:pt>
                <c:pt idx="844">
                  <c:v>34725</c:v>
                </c:pt>
                <c:pt idx="845">
                  <c:v>34732</c:v>
                </c:pt>
                <c:pt idx="846">
                  <c:v>34731</c:v>
                </c:pt>
                <c:pt idx="847">
                  <c:v>34754</c:v>
                </c:pt>
                <c:pt idx="848">
                  <c:v>34770</c:v>
                </c:pt>
                <c:pt idx="849">
                  <c:v>34784</c:v>
                </c:pt>
                <c:pt idx="850">
                  <c:v>34805</c:v>
                </c:pt>
                <c:pt idx="851">
                  <c:v>34829</c:v>
                </c:pt>
                <c:pt idx="852">
                  <c:v>34840</c:v>
                </c:pt>
                <c:pt idx="853">
                  <c:v>34869</c:v>
                </c:pt>
                <c:pt idx="854">
                  <c:v>34920</c:v>
                </c:pt>
                <c:pt idx="855">
                  <c:v>34956</c:v>
                </c:pt>
                <c:pt idx="856">
                  <c:v>34966</c:v>
                </c:pt>
                <c:pt idx="857">
                  <c:v>34985</c:v>
                </c:pt>
                <c:pt idx="858">
                  <c:v>35004</c:v>
                </c:pt>
                <c:pt idx="859">
                  <c:v>35032</c:v>
                </c:pt>
                <c:pt idx="860">
                  <c:v>35055</c:v>
                </c:pt>
                <c:pt idx="861">
                  <c:v>35064</c:v>
                </c:pt>
                <c:pt idx="862">
                  <c:v>35087</c:v>
                </c:pt>
                <c:pt idx="863">
                  <c:v>35116</c:v>
                </c:pt>
                <c:pt idx="864">
                  <c:v>35134</c:v>
                </c:pt>
                <c:pt idx="865">
                  <c:v>35165</c:v>
                </c:pt>
                <c:pt idx="866">
                  <c:v>35179</c:v>
                </c:pt>
                <c:pt idx="867">
                  <c:v>35189</c:v>
                </c:pt>
                <c:pt idx="868">
                  <c:v>35208</c:v>
                </c:pt>
                <c:pt idx="869">
                  <c:v>35253</c:v>
                </c:pt>
                <c:pt idx="870">
                  <c:v>35255</c:v>
                </c:pt>
                <c:pt idx="871">
                  <c:v>35289</c:v>
                </c:pt>
                <c:pt idx="872">
                  <c:v>35319</c:v>
                </c:pt>
                <c:pt idx="873">
                  <c:v>35350</c:v>
                </c:pt>
                <c:pt idx="874">
                  <c:v>35375</c:v>
                </c:pt>
                <c:pt idx="875">
                  <c:v>35415</c:v>
                </c:pt>
                <c:pt idx="876">
                  <c:v>35443</c:v>
                </c:pt>
                <c:pt idx="877">
                  <c:v>35474</c:v>
                </c:pt>
                <c:pt idx="878">
                  <c:v>35510</c:v>
                </c:pt>
                <c:pt idx="879">
                  <c:v>35535</c:v>
                </c:pt>
                <c:pt idx="880">
                  <c:v>35535</c:v>
                </c:pt>
                <c:pt idx="881">
                  <c:v>35546</c:v>
                </c:pt>
                <c:pt idx="882">
                  <c:v>35568</c:v>
                </c:pt>
                <c:pt idx="883">
                  <c:v>35575</c:v>
                </c:pt>
                <c:pt idx="884">
                  <c:v>35595</c:v>
                </c:pt>
                <c:pt idx="885">
                  <c:v>35613</c:v>
                </c:pt>
                <c:pt idx="886">
                  <c:v>35631</c:v>
                </c:pt>
                <c:pt idx="887">
                  <c:v>35638</c:v>
                </c:pt>
                <c:pt idx="888">
                  <c:v>35643</c:v>
                </c:pt>
                <c:pt idx="889">
                  <c:v>35667</c:v>
                </c:pt>
                <c:pt idx="890">
                  <c:v>35736</c:v>
                </c:pt>
                <c:pt idx="891">
                  <c:v>35770</c:v>
                </c:pt>
                <c:pt idx="892">
                  <c:v>35797</c:v>
                </c:pt>
                <c:pt idx="893">
                  <c:v>35825</c:v>
                </c:pt>
                <c:pt idx="894">
                  <c:v>35853</c:v>
                </c:pt>
                <c:pt idx="895">
                  <c:v>35855</c:v>
                </c:pt>
                <c:pt idx="896">
                  <c:v>35878</c:v>
                </c:pt>
                <c:pt idx="897">
                  <c:v>35894</c:v>
                </c:pt>
                <c:pt idx="898">
                  <c:v>35913</c:v>
                </c:pt>
                <c:pt idx="899">
                  <c:v>35951</c:v>
                </c:pt>
                <c:pt idx="900">
                  <c:v>35983</c:v>
                </c:pt>
                <c:pt idx="901">
                  <c:v>35994</c:v>
                </c:pt>
                <c:pt idx="902">
                  <c:v>36009</c:v>
                </c:pt>
                <c:pt idx="903">
                  <c:v>36016</c:v>
                </c:pt>
                <c:pt idx="904">
                  <c:v>36004</c:v>
                </c:pt>
                <c:pt idx="905">
                  <c:v>36026</c:v>
                </c:pt>
                <c:pt idx="906">
                  <c:v>36049</c:v>
                </c:pt>
                <c:pt idx="907">
                  <c:v>36059</c:v>
                </c:pt>
                <c:pt idx="908">
                  <c:v>36078</c:v>
                </c:pt>
                <c:pt idx="909">
                  <c:v>36083</c:v>
                </c:pt>
                <c:pt idx="910">
                  <c:v>36092</c:v>
                </c:pt>
                <c:pt idx="911">
                  <c:v>36096</c:v>
                </c:pt>
                <c:pt idx="912">
                  <c:v>36111</c:v>
                </c:pt>
                <c:pt idx="913">
                  <c:v>36119</c:v>
                </c:pt>
                <c:pt idx="914">
                  <c:v>36133</c:v>
                </c:pt>
                <c:pt idx="915">
                  <c:v>36150</c:v>
                </c:pt>
                <c:pt idx="916">
                  <c:v>36160</c:v>
                </c:pt>
                <c:pt idx="917">
                  <c:v>36158</c:v>
                </c:pt>
                <c:pt idx="918">
                  <c:v>36174</c:v>
                </c:pt>
                <c:pt idx="919">
                  <c:v>36194</c:v>
                </c:pt>
                <c:pt idx="920">
                  <c:v>36217</c:v>
                </c:pt>
                <c:pt idx="921">
                  <c:v>36238</c:v>
                </c:pt>
                <c:pt idx="922">
                  <c:v>36252</c:v>
                </c:pt>
                <c:pt idx="923">
                  <c:v>36267</c:v>
                </c:pt>
                <c:pt idx="924">
                  <c:v>36282</c:v>
                </c:pt>
                <c:pt idx="925">
                  <c:v>36292</c:v>
                </c:pt>
                <c:pt idx="926">
                  <c:v>36317</c:v>
                </c:pt>
                <c:pt idx="927">
                  <c:v>36334</c:v>
                </c:pt>
                <c:pt idx="928">
                  <c:v>36359</c:v>
                </c:pt>
                <c:pt idx="929">
                  <c:v>36380</c:v>
                </c:pt>
                <c:pt idx="930">
                  <c:v>36387</c:v>
                </c:pt>
                <c:pt idx="931">
                  <c:v>36406</c:v>
                </c:pt>
                <c:pt idx="932">
                  <c:v>36424</c:v>
                </c:pt>
                <c:pt idx="933">
                  <c:v>36429</c:v>
                </c:pt>
                <c:pt idx="934">
                  <c:v>36460</c:v>
                </c:pt>
                <c:pt idx="935">
                  <c:v>36479</c:v>
                </c:pt>
                <c:pt idx="936">
                  <c:v>36488</c:v>
                </c:pt>
                <c:pt idx="937">
                  <c:v>36494</c:v>
                </c:pt>
                <c:pt idx="938">
                  <c:v>36513</c:v>
                </c:pt>
                <c:pt idx="939">
                  <c:v>36524</c:v>
                </c:pt>
                <c:pt idx="940">
                  <c:v>36531</c:v>
                </c:pt>
                <c:pt idx="941">
                  <c:v>36542</c:v>
                </c:pt>
                <c:pt idx="942">
                  <c:v>36551</c:v>
                </c:pt>
                <c:pt idx="943">
                  <c:v>36557</c:v>
                </c:pt>
                <c:pt idx="944">
                  <c:v>36562</c:v>
                </c:pt>
                <c:pt idx="945">
                  <c:v>36576</c:v>
                </c:pt>
                <c:pt idx="946">
                  <c:v>36589</c:v>
                </c:pt>
                <c:pt idx="947">
                  <c:v>36584</c:v>
                </c:pt>
                <c:pt idx="948">
                  <c:v>36609</c:v>
                </c:pt>
                <c:pt idx="949">
                  <c:v>36623</c:v>
                </c:pt>
                <c:pt idx="950">
                  <c:v>36638</c:v>
                </c:pt>
                <c:pt idx="951">
                  <c:v>36641</c:v>
                </c:pt>
                <c:pt idx="952">
                  <c:v>36651</c:v>
                </c:pt>
                <c:pt idx="953">
                  <c:v>36675</c:v>
                </c:pt>
                <c:pt idx="954">
                  <c:v>36682</c:v>
                </c:pt>
                <c:pt idx="955">
                  <c:v>36687</c:v>
                </c:pt>
                <c:pt idx="956">
                  <c:v>36701</c:v>
                </c:pt>
                <c:pt idx="957">
                  <c:v>36706</c:v>
                </c:pt>
                <c:pt idx="958">
                  <c:v>36733</c:v>
                </c:pt>
                <c:pt idx="959">
                  <c:v>36739</c:v>
                </c:pt>
                <c:pt idx="960">
                  <c:v>36749</c:v>
                </c:pt>
                <c:pt idx="961">
                  <c:v>36752</c:v>
                </c:pt>
                <c:pt idx="962">
                  <c:v>36754</c:v>
                </c:pt>
                <c:pt idx="963">
                  <c:v>36755</c:v>
                </c:pt>
                <c:pt idx="964">
                  <c:v>36762</c:v>
                </c:pt>
                <c:pt idx="965">
                  <c:v>36772</c:v>
                </c:pt>
                <c:pt idx="966">
                  <c:v>36795</c:v>
                </c:pt>
                <c:pt idx="967">
                  <c:v>36801</c:v>
                </c:pt>
                <c:pt idx="968">
                  <c:v>36815</c:v>
                </c:pt>
                <c:pt idx="969">
                  <c:v>36816</c:v>
                </c:pt>
                <c:pt idx="970">
                  <c:v>36824</c:v>
                </c:pt>
                <c:pt idx="971">
                  <c:v>36838</c:v>
                </c:pt>
                <c:pt idx="972">
                  <c:v>36853</c:v>
                </c:pt>
                <c:pt idx="973">
                  <c:v>36863</c:v>
                </c:pt>
                <c:pt idx="974">
                  <c:v>36880</c:v>
                </c:pt>
                <c:pt idx="975">
                  <c:v>36886</c:v>
                </c:pt>
                <c:pt idx="976">
                  <c:v>36891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02C-4371-B5FC-61BE05F98CA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Sheet1!$L$2:$L$978</c:f>
              <c:numCache>
                <c:formatCode>General</c:formatCode>
                <c:ptCount val="977"/>
                <c:pt idx="0">
                  <c:v>11091</c:v>
                </c:pt>
                <c:pt idx="1">
                  <c:v>11138</c:v>
                </c:pt>
                <c:pt idx="2">
                  <c:v>11163</c:v>
                </c:pt>
                <c:pt idx="3">
                  <c:v>11182</c:v>
                </c:pt>
                <c:pt idx="4">
                  <c:v>11220</c:v>
                </c:pt>
                <c:pt idx="5">
                  <c:v>11230</c:v>
                </c:pt>
                <c:pt idx="6">
                  <c:v>11235</c:v>
                </c:pt>
                <c:pt idx="7">
                  <c:v>11242</c:v>
                </c:pt>
                <c:pt idx="8">
                  <c:v>11251</c:v>
                </c:pt>
                <c:pt idx="9">
                  <c:v>11265</c:v>
                </c:pt>
                <c:pt idx="10">
                  <c:v>11262</c:v>
                </c:pt>
                <c:pt idx="11">
                  <c:v>11260</c:v>
                </c:pt>
                <c:pt idx="12">
                  <c:v>11263</c:v>
                </c:pt>
                <c:pt idx="13">
                  <c:v>11282</c:v>
                </c:pt>
                <c:pt idx="14">
                  <c:v>11304</c:v>
                </c:pt>
                <c:pt idx="15">
                  <c:v>11362</c:v>
                </c:pt>
                <c:pt idx="16">
                  <c:v>11417</c:v>
                </c:pt>
                <c:pt idx="17">
                  <c:v>11470</c:v>
                </c:pt>
                <c:pt idx="18">
                  <c:v>11536</c:v>
                </c:pt>
                <c:pt idx="19">
                  <c:v>11604</c:v>
                </c:pt>
                <c:pt idx="20">
                  <c:v>11656</c:v>
                </c:pt>
                <c:pt idx="21">
                  <c:v>11774</c:v>
                </c:pt>
                <c:pt idx="22">
                  <c:v>11859</c:v>
                </c:pt>
                <c:pt idx="23">
                  <c:v>11919</c:v>
                </c:pt>
                <c:pt idx="24">
                  <c:v>11979</c:v>
                </c:pt>
                <c:pt idx="25">
                  <c:v>12024</c:v>
                </c:pt>
                <c:pt idx="26">
                  <c:v>12062</c:v>
                </c:pt>
                <c:pt idx="27">
                  <c:v>12072</c:v>
                </c:pt>
                <c:pt idx="28">
                  <c:v>12096</c:v>
                </c:pt>
                <c:pt idx="29">
                  <c:v>12118</c:v>
                </c:pt>
                <c:pt idx="30">
                  <c:v>12131</c:v>
                </c:pt>
                <c:pt idx="31">
                  <c:v>12136</c:v>
                </c:pt>
                <c:pt idx="32">
                  <c:v>12171</c:v>
                </c:pt>
                <c:pt idx="33">
                  <c:v>12181</c:v>
                </c:pt>
                <c:pt idx="34">
                  <c:v>12207</c:v>
                </c:pt>
                <c:pt idx="35">
                  <c:v>12216</c:v>
                </c:pt>
                <c:pt idx="36">
                  <c:v>12222</c:v>
                </c:pt>
                <c:pt idx="37">
                  <c:v>12231</c:v>
                </c:pt>
                <c:pt idx="38">
                  <c:v>12270</c:v>
                </c:pt>
                <c:pt idx="39">
                  <c:v>12274</c:v>
                </c:pt>
                <c:pt idx="40">
                  <c:v>12291</c:v>
                </c:pt>
                <c:pt idx="41">
                  <c:v>12327</c:v>
                </c:pt>
                <c:pt idx="42">
                  <c:v>12355</c:v>
                </c:pt>
                <c:pt idx="43">
                  <c:v>12409</c:v>
                </c:pt>
                <c:pt idx="44">
                  <c:v>12482</c:v>
                </c:pt>
                <c:pt idx="45">
                  <c:v>12559</c:v>
                </c:pt>
                <c:pt idx="46">
                  <c:v>12601</c:v>
                </c:pt>
                <c:pt idx="47">
                  <c:v>12654</c:v>
                </c:pt>
                <c:pt idx="48">
                  <c:v>12732</c:v>
                </c:pt>
                <c:pt idx="49">
                  <c:v>12803</c:v>
                </c:pt>
                <c:pt idx="50">
                  <c:v>12865</c:v>
                </c:pt>
                <c:pt idx="51">
                  <c:v>12913</c:v>
                </c:pt>
                <c:pt idx="52">
                  <c:v>12955</c:v>
                </c:pt>
                <c:pt idx="53">
                  <c:v>13002</c:v>
                </c:pt>
                <c:pt idx="54">
                  <c:v>13035</c:v>
                </c:pt>
                <c:pt idx="55">
                  <c:v>13052</c:v>
                </c:pt>
                <c:pt idx="56">
                  <c:v>13082</c:v>
                </c:pt>
                <c:pt idx="57">
                  <c:v>13097</c:v>
                </c:pt>
                <c:pt idx="58">
                  <c:v>13104</c:v>
                </c:pt>
                <c:pt idx="59">
                  <c:v>13129</c:v>
                </c:pt>
                <c:pt idx="60">
                  <c:v>13156</c:v>
                </c:pt>
                <c:pt idx="61">
                  <c:v>13176</c:v>
                </c:pt>
                <c:pt idx="62">
                  <c:v>13179</c:v>
                </c:pt>
                <c:pt idx="63">
                  <c:v>13189</c:v>
                </c:pt>
                <c:pt idx="64">
                  <c:v>13195</c:v>
                </c:pt>
                <c:pt idx="65">
                  <c:v>13207</c:v>
                </c:pt>
                <c:pt idx="66">
                  <c:v>13210</c:v>
                </c:pt>
                <c:pt idx="67">
                  <c:v>13213</c:v>
                </c:pt>
                <c:pt idx="68">
                  <c:v>13210</c:v>
                </c:pt>
                <c:pt idx="69">
                  <c:v>13212</c:v>
                </c:pt>
                <c:pt idx="70">
                  <c:v>13228</c:v>
                </c:pt>
                <c:pt idx="71">
                  <c:v>13274</c:v>
                </c:pt>
                <c:pt idx="72">
                  <c:v>13307</c:v>
                </c:pt>
                <c:pt idx="73">
                  <c:v>13341</c:v>
                </c:pt>
                <c:pt idx="74">
                  <c:v>13461</c:v>
                </c:pt>
                <c:pt idx="75">
                  <c:v>13560</c:v>
                </c:pt>
                <c:pt idx="76">
                  <c:v>13694</c:v>
                </c:pt>
                <c:pt idx="77">
                  <c:v>13781</c:v>
                </c:pt>
                <c:pt idx="78">
                  <c:v>13903</c:v>
                </c:pt>
                <c:pt idx="79">
                  <c:v>14007</c:v>
                </c:pt>
                <c:pt idx="80">
                  <c:v>14105</c:v>
                </c:pt>
                <c:pt idx="81">
                  <c:v>14227</c:v>
                </c:pt>
                <c:pt idx="82">
                  <c:v>14341</c:v>
                </c:pt>
                <c:pt idx="83">
                  <c:v>14426</c:v>
                </c:pt>
                <c:pt idx="84">
                  <c:v>14504</c:v>
                </c:pt>
                <c:pt idx="85">
                  <c:v>14554</c:v>
                </c:pt>
                <c:pt idx="86">
                  <c:v>14621</c:v>
                </c:pt>
                <c:pt idx="87">
                  <c:v>14703</c:v>
                </c:pt>
                <c:pt idx="88">
                  <c:v>14742</c:v>
                </c:pt>
                <c:pt idx="89">
                  <c:v>14778</c:v>
                </c:pt>
                <c:pt idx="90">
                  <c:v>14813</c:v>
                </c:pt>
                <c:pt idx="91">
                  <c:v>14853</c:v>
                </c:pt>
                <c:pt idx="92">
                  <c:v>14877</c:v>
                </c:pt>
                <c:pt idx="93">
                  <c:v>14908</c:v>
                </c:pt>
                <c:pt idx="94">
                  <c:v>14945</c:v>
                </c:pt>
                <c:pt idx="95">
                  <c:v>14959</c:v>
                </c:pt>
                <c:pt idx="96">
                  <c:v>14974</c:v>
                </c:pt>
                <c:pt idx="97">
                  <c:v>14980</c:v>
                </c:pt>
                <c:pt idx="98">
                  <c:v>14984</c:v>
                </c:pt>
                <c:pt idx="99">
                  <c:v>14997</c:v>
                </c:pt>
                <c:pt idx="100">
                  <c:v>15003</c:v>
                </c:pt>
                <c:pt idx="101">
                  <c:v>15002</c:v>
                </c:pt>
                <c:pt idx="102">
                  <c:v>14999</c:v>
                </c:pt>
                <c:pt idx="103">
                  <c:v>15129</c:v>
                </c:pt>
                <c:pt idx="104">
                  <c:v>14603</c:v>
                </c:pt>
                <c:pt idx="105">
                  <c:v>15161</c:v>
                </c:pt>
                <c:pt idx="106">
                  <c:v>15163</c:v>
                </c:pt>
                <c:pt idx="107">
                  <c:v>15176</c:v>
                </c:pt>
                <c:pt idx="108">
                  <c:v>15215</c:v>
                </c:pt>
                <c:pt idx="109">
                  <c:v>15254</c:v>
                </c:pt>
                <c:pt idx="110">
                  <c:v>15268</c:v>
                </c:pt>
                <c:pt idx="111">
                  <c:v>15305</c:v>
                </c:pt>
                <c:pt idx="112">
                  <c:v>15326</c:v>
                </c:pt>
                <c:pt idx="113">
                  <c:v>15355</c:v>
                </c:pt>
                <c:pt idx="114">
                  <c:v>15415</c:v>
                </c:pt>
                <c:pt idx="115">
                  <c:v>15462</c:v>
                </c:pt>
                <c:pt idx="116">
                  <c:v>15495</c:v>
                </c:pt>
                <c:pt idx="117">
                  <c:v>15517</c:v>
                </c:pt>
                <c:pt idx="118">
                  <c:v>15568</c:v>
                </c:pt>
                <c:pt idx="119">
                  <c:v>15644</c:v>
                </c:pt>
                <c:pt idx="120">
                  <c:v>15724</c:v>
                </c:pt>
                <c:pt idx="121">
                  <c:v>15802</c:v>
                </c:pt>
                <c:pt idx="122">
                  <c:v>15858</c:v>
                </c:pt>
                <c:pt idx="123">
                  <c:v>15959</c:v>
                </c:pt>
                <c:pt idx="124">
                  <c:v>16070</c:v>
                </c:pt>
                <c:pt idx="125">
                  <c:v>16144</c:v>
                </c:pt>
                <c:pt idx="126">
                  <c:v>16273</c:v>
                </c:pt>
                <c:pt idx="127">
                  <c:v>16332</c:v>
                </c:pt>
                <c:pt idx="128">
                  <c:v>16381</c:v>
                </c:pt>
                <c:pt idx="129">
                  <c:v>16412</c:v>
                </c:pt>
                <c:pt idx="130">
                  <c:v>16458</c:v>
                </c:pt>
                <c:pt idx="131">
                  <c:v>16488</c:v>
                </c:pt>
                <c:pt idx="132">
                  <c:v>16523</c:v>
                </c:pt>
                <c:pt idx="133">
                  <c:v>16562</c:v>
                </c:pt>
                <c:pt idx="134">
                  <c:v>16598</c:v>
                </c:pt>
                <c:pt idx="135">
                  <c:v>16665</c:v>
                </c:pt>
                <c:pt idx="136">
                  <c:v>16715</c:v>
                </c:pt>
                <c:pt idx="137">
                  <c:v>16770</c:v>
                </c:pt>
                <c:pt idx="138">
                  <c:v>16869</c:v>
                </c:pt>
                <c:pt idx="139">
                  <c:v>16968</c:v>
                </c:pt>
                <c:pt idx="140">
                  <c:v>17027</c:v>
                </c:pt>
                <c:pt idx="141">
                  <c:v>17061</c:v>
                </c:pt>
                <c:pt idx="142">
                  <c:v>17090</c:v>
                </c:pt>
                <c:pt idx="143">
                  <c:v>17115</c:v>
                </c:pt>
                <c:pt idx="144">
                  <c:v>17168</c:v>
                </c:pt>
                <c:pt idx="145">
                  <c:v>17198</c:v>
                </c:pt>
                <c:pt idx="146">
                  <c:v>17216</c:v>
                </c:pt>
                <c:pt idx="147">
                  <c:v>17232</c:v>
                </c:pt>
                <c:pt idx="148">
                  <c:v>17259</c:v>
                </c:pt>
                <c:pt idx="149">
                  <c:v>17278</c:v>
                </c:pt>
                <c:pt idx="150">
                  <c:v>17296</c:v>
                </c:pt>
                <c:pt idx="151">
                  <c:v>17311</c:v>
                </c:pt>
                <c:pt idx="152">
                  <c:v>17335</c:v>
                </c:pt>
                <c:pt idx="153">
                  <c:v>17342</c:v>
                </c:pt>
                <c:pt idx="154">
                  <c:v>17344</c:v>
                </c:pt>
                <c:pt idx="155">
                  <c:v>17334</c:v>
                </c:pt>
                <c:pt idx="156">
                  <c:v>17345</c:v>
                </c:pt>
                <c:pt idx="157">
                  <c:v>17337</c:v>
                </c:pt>
                <c:pt idx="158">
                  <c:v>17413</c:v>
                </c:pt>
                <c:pt idx="159">
                  <c:v>17457</c:v>
                </c:pt>
                <c:pt idx="160">
                  <c:v>17500</c:v>
                </c:pt>
                <c:pt idx="161">
                  <c:v>17552</c:v>
                </c:pt>
                <c:pt idx="162">
                  <c:v>17608</c:v>
                </c:pt>
                <c:pt idx="163">
                  <c:v>17685</c:v>
                </c:pt>
                <c:pt idx="164">
                  <c:v>17749</c:v>
                </c:pt>
                <c:pt idx="165">
                  <c:v>17796</c:v>
                </c:pt>
                <c:pt idx="166">
                  <c:v>17885</c:v>
                </c:pt>
                <c:pt idx="167">
                  <c:v>17915</c:v>
                </c:pt>
                <c:pt idx="168">
                  <c:v>17940</c:v>
                </c:pt>
                <c:pt idx="169">
                  <c:v>17974</c:v>
                </c:pt>
                <c:pt idx="170">
                  <c:v>18007</c:v>
                </c:pt>
                <c:pt idx="171">
                  <c:v>18035</c:v>
                </c:pt>
                <c:pt idx="172">
                  <c:v>18059</c:v>
                </c:pt>
                <c:pt idx="173">
                  <c:v>18078</c:v>
                </c:pt>
                <c:pt idx="174">
                  <c:v>18101</c:v>
                </c:pt>
                <c:pt idx="175">
                  <c:v>18140</c:v>
                </c:pt>
                <c:pt idx="176">
                  <c:v>18165</c:v>
                </c:pt>
                <c:pt idx="177">
                  <c:v>18233</c:v>
                </c:pt>
                <c:pt idx="178">
                  <c:v>18281</c:v>
                </c:pt>
                <c:pt idx="179">
                  <c:v>18315</c:v>
                </c:pt>
                <c:pt idx="180">
                  <c:v>18663</c:v>
                </c:pt>
                <c:pt idx="181">
                  <c:v>18716</c:v>
                </c:pt>
                <c:pt idx="182">
                  <c:v>18894</c:v>
                </c:pt>
                <c:pt idx="183">
                  <c:v>19048</c:v>
                </c:pt>
                <c:pt idx="184">
                  <c:v>19279</c:v>
                </c:pt>
                <c:pt idx="185">
                  <c:v>19465</c:v>
                </c:pt>
                <c:pt idx="186">
                  <c:v>19668</c:v>
                </c:pt>
                <c:pt idx="187">
                  <c:v>19837</c:v>
                </c:pt>
                <c:pt idx="188">
                  <c:v>19986</c:v>
                </c:pt>
                <c:pt idx="189">
                  <c:v>20123</c:v>
                </c:pt>
                <c:pt idx="190">
                  <c:v>20179</c:v>
                </c:pt>
                <c:pt idx="191">
                  <c:v>20229</c:v>
                </c:pt>
                <c:pt idx="192">
                  <c:v>20260</c:v>
                </c:pt>
                <c:pt idx="193">
                  <c:v>20306</c:v>
                </c:pt>
                <c:pt idx="194">
                  <c:v>20368</c:v>
                </c:pt>
                <c:pt idx="195">
                  <c:v>20567</c:v>
                </c:pt>
                <c:pt idx="196">
                  <c:v>20762</c:v>
                </c:pt>
                <c:pt idx="197">
                  <c:v>20975</c:v>
                </c:pt>
                <c:pt idx="198">
                  <c:v>21348</c:v>
                </c:pt>
                <c:pt idx="199">
                  <c:v>21614</c:v>
                </c:pt>
                <c:pt idx="200">
                  <c:v>21843</c:v>
                </c:pt>
                <c:pt idx="201">
                  <c:v>22070</c:v>
                </c:pt>
                <c:pt idx="202">
                  <c:v>22301</c:v>
                </c:pt>
                <c:pt idx="203">
                  <c:v>22505</c:v>
                </c:pt>
                <c:pt idx="204">
                  <c:v>22601</c:v>
                </c:pt>
                <c:pt idx="205">
                  <c:v>22784</c:v>
                </c:pt>
                <c:pt idx="206">
                  <c:v>22960</c:v>
                </c:pt>
                <c:pt idx="207">
                  <c:v>23130</c:v>
                </c:pt>
                <c:pt idx="208">
                  <c:v>23310</c:v>
                </c:pt>
                <c:pt idx="209">
                  <c:v>23510</c:v>
                </c:pt>
                <c:pt idx="210">
                  <c:v>23667</c:v>
                </c:pt>
                <c:pt idx="211">
                  <c:v>23721</c:v>
                </c:pt>
                <c:pt idx="212">
                  <c:v>23755</c:v>
                </c:pt>
                <c:pt idx="213">
                  <c:v>23768</c:v>
                </c:pt>
                <c:pt idx="214">
                  <c:v>23819</c:v>
                </c:pt>
                <c:pt idx="215">
                  <c:v>23873</c:v>
                </c:pt>
                <c:pt idx="216">
                  <c:v>23928</c:v>
                </c:pt>
                <c:pt idx="217">
                  <c:v>23974</c:v>
                </c:pt>
                <c:pt idx="218">
                  <c:v>24012</c:v>
                </c:pt>
                <c:pt idx="219">
                  <c:v>24036</c:v>
                </c:pt>
                <c:pt idx="220">
                  <c:v>24085</c:v>
                </c:pt>
                <c:pt idx="221">
                  <c:v>24120</c:v>
                </c:pt>
                <c:pt idx="222">
                  <c:v>24127</c:v>
                </c:pt>
                <c:pt idx="223">
                  <c:v>24195</c:v>
                </c:pt>
                <c:pt idx="224">
                  <c:v>24251</c:v>
                </c:pt>
                <c:pt idx="225">
                  <c:v>24293</c:v>
                </c:pt>
                <c:pt idx="226">
                  <c:v>24366</c:v>
                </c:pt>
                <c:pt idx="227">
                  <c:v>24455</c:v>
                </c:pt>
                <c:pt idx="228">
                  <c:v>24535</c:v>
                </c:pt>
                <c:pt idx="229">
                  <c:v>24582</c:v>
                </c:pt>
                <c:pt idx="230">
                  <c:v>24608</c:v>
                </c:pt>
                <c:pt idx="231">
                  <c:v>24699</c:v>
                </c:pt>
                <c:pt idx="232">
                  <c:v>24795</c:v>
                </c:pt>
                <c:pt idx="233">
                  <c:v>24858</c:v>
                </c:pt>
                <c:pt idx="234">
                  <c:v>24893</c:v>
                </c:pt>
                <c:pt idx="235">
                  <c:v>24911</c:v>
                </c:pt>
                <c:pt idx="236">
                  <c:v>24952</c:v>
                </c:pt>
                <c:pt idx="237">
                  <c:v>25001</c:v>
                </c:pt>
                <c:pt idx="238">
                  <c:v>25020</c:v>
                </c:pt>
                <c:pt idx="239">
                  <c:v>25040</c:v>
                </c:pt>
                <c:pt idx="240">
                  <c:v>25067</c:v>
                </c:pt>
                <c:pt idx="241">
                  <c:v>25112</c:v>
                </c:pt>
                <c:pt idx="242">
                  <c:v>25157</c:v>
                </c:pt>
                <c:pt idx="243">
                  <c:v>25241</c:v>
                </c:pt>
                <c:pt idx="244">
                  <c:v>25285</c:v>
                </c:pt>
                <c:pt idx="245">
                  <c:v>25316</c:v>
                </c:pt>
                <c:pt idx="246">
                  <c:v>25356</c:v>
                </c:pt>
                <c:pt idx="247">
                  <c:v>25365</c:v>
                </c:pt>
                <c:pt idx="248">
                  <c:v>25400</c:v>
                </c:pt>
                <c:pt idx="249">
                  <c:v>25436</c:v>
                </c:pt>
                <c:pt idx="250">
                  <c:v>25462</c:v>
                </c:pt>
                <c:pt idx="251">
                  <c:v>25490</c:v>
                </c:pt>
                <c:pt idx="252">
                  <c:v>25536</c:v>
                </c:pt>
                <c:pt idx="253">
                  <c:v>25572</c:v>
                </c:pt>
                <c:pt idx="254">
                  <c:v>25605</c:v>
                </c:pt>
                <c:pt idx="255">
                  <c:v>25646</c:v>
                </c:pt>
                <c:pt idx="256">
                  <c:v>25670</c:v>
                </c:pt>
                <c:pt idx="257">
                  <c:v>25709</c:v>
                </c:pt>
                <c:pt idx="258">
                  <c:v>25752</c:v>
                </c:pt>
                <c:pt idx="259">
                  <c:v>25782</c:v>
                </c:pt>
                <c:pt idx="260">
                  <c:v>25797</c:v>
                </c:pt>
                <c:pt idx="261">
                  <c:v>25824</c:v>
                </c:pt>
                <c:pt idx="262">
                  <c:v>25872</c:v>
                </c:pt>
                <c:pt idx="263">
                  <c:v>25868</c:v>
                </c:pt>
                <c:pt idx="264">
                  <c:v>25893</c:v>
                </c:pt>
                <c:pt idx="265">
                  <c:v>25978</c:v>
                </c:pt>
                <c:pt idx="266">
                  <c:v>25950</c:v>
                </c:pt>
                <c:pt idx="267">
                  <c:v>26040</c:v>
                </c:pt>
                <c:pt idx="268">
                  <c:v>26015</c:v>
                </c:pt>
                <c:pt idx="269">
                  <c:v>26041</c:v>
                </c:pt>
                <c:pt idx="270">
                  <c:v>26091</c:v>
                </c:pt>
                <c:pt idx="271">
                  <c:v>26131</c:v>
                </c:pt>
                <c:pt idx="272">
                  <c:v>26129</c:v>
                </c:pt>
                <c:pt idx="273">
                  <c:v>26135</c:v>
                </c:pt>
                <c:pt idx="274">
                  <c:v>26140</c:v>
                </c:pt>
                <c:pt idx="275">
                  <c:v>26127</c:v>
                </c:pt>
                <c:pt idx="276">
                  <c:v>26170</c:v>
                </c:pt>
                <c:pt idx="277">
                  <c:v>26153</c:v>
                </c:pt>
                <c:pt idx="278">
                  <c:v>26251</c:v>
                </c:pt>
                <c:pt idx="279">
                  <c:v>26217</c:v>
                </c:pt>
                <c:pt idx="280">
                  <c:v>26187</c:v>
                </c:pt>
                <c:pt idx="281">
                  <c:v>26141</c:v>
                </c:pt>
                <c:pt idx="282">
                  <c:v>26129</c:v>
                </c:pt>
                <c:pt idx="283">
                  <c:v>26151</c:v>
                </c:pt>
                <c:pt idx="284">
                  <c:v>26173</c:v>
                </c:pt>
                <c:pt idx="285">
                  <c:v>26160</c:v>
                </c:pt>
                <c:pt idx="286">
                  <c:v>26184</c:v>
                </c:pt>
                <c:pt idx="287">
                  <c:v>26214</c:v>
                </c:pt>
                <c:pt idx="288">
                  <c:v>26218</c:v>
                </c:pt>
                <c:pt idx="289">
                  <c:v>26176</c:v>
                </c:pt>
                <c:pt idx="290">
                  <c:v>26160</c:v>
                </c:pt>
                <c:pt idx="291">
                  <c:v>26183</c:v>
                </c:pt>
                <c:pt idx="292">
                  <c:v>26161</c:v>
                </c:pt>
                <c:pt idx="293">
                  <c:v>26194</c:v>
                </c:pt>
                <c:pt idx="294">
                  <c:v>26224</c:v>
                </c:pt>
                <c:pt idx="295">
                  <c:v>26231</c:v>
                </c:pt>
                <c:pt idx="296">
                  <c:v>26226</c:v>
                </c:pt>
                <c:pt idx="297">
                  <c:v>26190</c:v>
                </c:pt>
                <c:pt idx="298">
                  <c:v>26221</c:v>
                </c:pt>
                <c:pt idx="299">
                  <c:v>26224</c:v>
                </c:pt>
                <c:pt idx="300">
                  <c:v>26244</c:v>
                </c:pt>
                <c:pt idx="301">
                  <c:v>26255</c:v>
                </c:pt>
                <c:pt idx="302">
                  <c:v>26239</c:v>
                </c:pt>
                <c:pt idx="303">
                  <c:v>26241</c:v>
                </c:pt>
                <c:pt idx="304">
                  <c:v>26241</c:v>
                </c:pt>
                <c:pt idx="305">
                  <c:v>26244</c:v>
                </c:pt>
                <c:pt idx="306">
                  <c:v>26259</c:v>
                </c:pt>
                <c:pt idx="307">
                  <c:v>26283</c:v>
                </c:pt>
                <c:pt idx="308">
                  <c:v>26252</c:v>
                </c:pt>
                <c:pt idx="309">
                  <c:v>26262</c:v>
                </c:pt>
                <c:pt idx="310">
                  <c:v>26238</c:v>
                </c:pt>
                <c:pt idx="311">
                  <c:v>26270</c:v>
                </c:pt>
                <c:pt idx="312">
                  <c:v>26301</c:v>
                </c:pt>
                <c:pt idx="313">
                  <c:v>26293</c:v>
                </c:pt>
                <c:pt idx="314">
                  <c:v>26334</c:v>
                </c:pt>
                <c:pt idx="315">
                  <c:v>26358</c:v>
                </c:pt>
                <c:pt idx="316">
                  <c:v>26335</c:v>
                </c:pt>
                <c:pt idx="317">
                  <c:v>26308</c:v>
                </c:pt>
                <c:pt idx="318">
                  <c:v>26293</c:v>
                </c:pt>
                <c:pt idx="319">
                  <c:v>26294</c:v>
                </c:pt>
                <c:pt idx="320">
                  <c:v>26339</c:v>
                </c:pt>
                <c:pt idx="321">
                  <c:v>26410</c:v>
                </c:pt>
                <c:pt idx="322">
                  <c:v>26420</c:v>
                </c:pt>
                <c:pt idx="323">
                  <c:v>26442</c:v>
                </c:pt>
                <c:pt idx="324">
                  <c:v>26432</c:v>
                </c:pt>
                <c:pt idx="325">
                  <c:v>26424</c:v>
                </c:pt>
                <c:pt idx="326">
                  <c:v>26443</c:v>
                </c:pt>
                <c:pt idx="327">
                  <c:v>26477</c:v>
                </c:pt>
                <c:pt idx="328">
                  <c:v>26461</c:v>
                </c:pt>
                <c:pt idx="329">
                  <c:v>26466</c:v>
                </c:pt>
                <c:pt idx="330">
                  <c:v>26453</c:v>
                </c:pt>
                <c:pt idx="331">
                  <c:v>26442</c:v>
                </c:pt>
                <c:pt idx="332">
                  <c:v>26454</c:v>
                </c:pt>
                <c:pt idx="333">
                  <c:v>26455</c:v>
                </c:pt>
                <c:pt idx="334">
                  <c:v>26466</c:v>
                </c:pt>
                <c:pt idx="335">
                  <c:v>26475</c:v>
                </c:pt>
                <c:pt idx="336">
                  <c:v>26489</c:v>
                </c:pt>
                <c:pt idx="337">
                  <c:v>26527</c:v>
                </c:pt>
                <c:pt idx="338">
                  <c:v>26498</c:v>
                </c:pt>
                <c:pt idx="339">
                  <c:v>26495</c:v>
                </c:pt>
                <c:pt idx="340">
                  <c:v>26510</c:v>
                </c:pt>
                <c:pt idx="341">
                  <c:v>26527</c:v>
                </c:pt>
                <c:pt idx="342">
                  <c:v>26529</c:v>
                </c:pt>
                <c:pt idx="343">
                  <c:v>26543</c:v>
                </c:pt>
                <c:pt idx="344">
                  <c:v>26549</c:v>
                </c:pt>
                <c:pt idx="345">
                  <c:v>26522</c:v>
                </c:pt>
                <c:pt idx="346">
                  <c:v>26541</c:v>
                </c:pt>
                <c:pt idx="347">
                  <c:v>26619</c:v>
                </c:pt>
                <c:pt idx="348">
                  <c:v>26661</c:v>
                </c:pt>
                <c:pt idx="349">
                  <c:v>26705</c:v>
                </c:pt>
                <c:pt idx="350">
                  <c:v>26787</c:v>
                </c:pt>
                <c:pt idx="351">
                  <c:v>27373</c:v>
                </c:pt>
                <c:pt idx="352">
                  <c:v>27591</c:v>
                </c:pt>
                <c:pt idx="353">
                  <c:v>27698</c:v>
                </c:pt>
                <c:pt idx="354">
                  <c:v>27761</c:v>
                </c:pt>
                <c:pt idx="355">
                  <c:v>27823</c:v>
                </c:pt>
                <c:pt idx="356">
                  <c:v>27909</c:v>
                </c:pt>
                <c:pt idx="357">
                  <c:v>28048</c:v>
                </c:pt>
                <c:pt idx="358">
                  <c:v>28110</c:v>
                </c:pt>
                <c:pt idx="359">
                  <c:v>28175</c:v>
                </c:pt>
                <c:pt idx="360">
                  <c:v>28201</c:v>
                </c:pt>
                <c:pt idx="361">
                  <c:v>28228</c:v>
                </c:pt>
                <c:pt idx="362">
                  <c:v>28273</c:v>
                </c:pt>
                <c:pt idx="363">
                  <c:v>28318</c:v>
                </c:pt>
                <c:pt idx="364">
                  <c:v>28352</c:v>
                </c:pt>
                <c:pt idx="365">
                  <c:v>28392</c:v>
                </c:pt>
                <c:pt idx="366">
                  <c:v>28461</c:v>
                </c:pt>
                <c:pt idx="367">
                  <c:v>28500</c:v>
                </c:pt>
                <c:pt idx="368">
                  <c:v>28560</c:v>
                </c:pt>
                <c:pt idx="369">
                  <c:v>28599</c:v>
                </c:pt>
                <c:pt idx="370">
                  <c:v>28616</c:v>
                </c:pt>
                <c:pt idx="371">
                  <c:v>28665</c:v>
                </c:pt>
                <c:pt idx="372">
                  <c:v>29025</c:v>
                </c:pt>
                <c:pt idx="373">
                  <c:v>29138</c:v>
                </c:pt>
                <c:pt idx="374">
                  <c:v>29228</c:v>
                </c:pt>
                <c:pt idx="375">
                  <c:v>29333</c:v>
                </c:pt>
                <c:pt idx="376">
                  <c:v>29447</c:v>
                </c:pt>
                <c:pt idx="377">
                  <c:v>29508</c:v>
                </c:pt>
                <c:pt idx="378">
                  <c:v>29598</c:v>
                </c:pt>
                <c:pt idx="379">
                  <c:v>29645</c:v>
                </c:pt>
                <c:pt idx="380">
                  <c:v>29655</c:v>
                </c:pt>
                <c:pt idx="381">
                  <c:v>29652</c:v>
                </c:pt>
                <c:pt idx="382">
                  <c:v>29675</c:v>
                </c:pt>
                <c:pt idx="383">
                  <c:v>29701</c:v>
                </c:pt>
                <c:pt idx="384">
                  <c:v>29716</c:v>
                </c:pt>
                <c:pt idx="385">
                  <c:v>29752</c:v>
                </c:pt>
                <c:pt idx="386">
                  <c:v>29775</c:v>
                </c:pt>
                <c:pt idx="387">
                  <c:v>29804</c:v>
                </c:pt>
                <c:pt idx="388">
                  <c:v>29798</c:v>
                </c:pt>
                <c:pt idx="389">
                  <c:v>29852</c:v>
                </c:pt>
                <c:pt idx="390">
                  <c:v>29886</c:v>
                </c:pt>
                <c:pt idx="391">
                  <c:v>29967</c:v>
                </c:pt>
                <c:pt idx="392">
                  <c:v>29971</c:v>
                </c:pt>
                <c:pt idx="393">
                  <c:v>29990</c:v>
                </c:pt>
                <c:pt idx="394">
                  <c:v>30012</c:v>
                </c:pt>
                <c:pt idx="395">
                  <c:v>30013</c:v>
                </c:pt>
                <c:pt idx="396">
                  <c:v>30017</c:v>
                </c:pt>
                <c:pt idx="397">
                  <c:v>30113</c:v>
                </c:pt>
                <c:pt idx="398">
                  <c:v>30123</c:v>
                </c:pt>
                <c:pt idx="399">
                  <c:v>30035</c:v>
                </c:pt>
                <c:pt idx="400">
                  <c:v>30069</c:v>
                </c:pt>
                <c:pt idx="401">
                  <c:v>30071</c:v>
                </c:pt>
                <c:pt idx="402">
                  <c:v>30085</c:v>
                </c:pt>
                <c:pt idx="403">
                  <c:v>30118</c:v>
                </c:pt>
                <c:pt idx="404">
                  <c:v>30151</c:v>
                </c:pt>
                <c:pt idx="405">
                  <c:v>30185</c:v>
                </c:pt>
                <c:pt idx="406">
                  <c:v>30197</c:v>
                </c:pt>
                <c:pt idx="407">
                  <c:v>30297</c:v>
                </c:pt>
                <c:pt idx="408">
                  <c:v>30363</c:v>
                </c:pt>
                <c:pt idx="409">
                  <c:v>30395</c:v>
                </c:pt>
                <c:pt idx="410">
                  <c:v>30469</c:v>
                </c:pt>
                <c:pt idx="411">
                  <c:v>30572</c:v>
                </c:pt>
                <c:pt idx="412">
                  <c:v>30610</c:v>
                </c:pt>
                <c:pt idx="413">
                  <c:v>30654</c:v>
                </c:pt>
                <c:pt idx="414">
                  <c:v>30666</c:v>
                </c:pt>
                <c:pt idx="415">
                  <c:v>30678</c:v>
                </c:pt>
                <c:pt idx="416">
                  <c:v>30714</c:v>
                </c:pt>
                <c:pt idx="417">
                  <c:v>30741</c:v>
                </c:pt>
                <c:pt idx="418">
                  <c:v>30807</c:v>
                </c:pt>
                <c:pt idx="419">
                  <c:v>30828</c:v>
                </c:pt>
                <c:pt idx="420">
                  <c:v>30852</c:v>
                </c:pt>
                <c:pt idx="421">
                  <c:v>30881</c:v>
                </c:pt>
                <c:pt idx="422">
                  <c:v>31046</c:v>
                </c:pt>
                <c:pt idx="423">
                  <c:v>31104</c:v>
                </c:pt>
                <c:pt idx="424">
                  <c:v>31117</c:v>
                </c:pt>
                <c:pt idx="425">
                  <c:v>31109</c:v>
                </c:pt>
                <c:pt idx="426">
                  <c:v>31136</c:v>
                </c:pt>
                <c:pt idx="427">
                  <c:v>31166</c:v>
                </c:pt>
                <c:pt idx="428">
                  <c:v>31211</c:v>
                </c:pt>
                <c:pt idx="429">
                  <c:v>31224</c:v>
                </c:pt>
                <c:pt idx="430">
                  <c:v>31234</c:v>
                </c:pt>
                <c:pt idx="431">
                  <c:v>31235</c:v>
                </c:pt>
                <c:pt idx="432">
                  <c:v>31273</c:v>
                </c:pt>
                <c:pt idx="433">
                  <c:v>31376</c:v>
                </c:pt>
                <c:pt idx="434">
                  <c:v>31501</c:v>
                </c:pt>
                <c:pt idx="435">
                  <c:v>31576</c:v>
                </c:pt>
                <c:pt idx="436">
                  <c:v>31600</c:v>
                </c:pt>
                <c:pt idx="437">
                  <c:v>31605</c:v>
                </c:pt>
                <c:pt idx="438">
                  <c:v>31595</c:v>
                </c:pt>
                <c:pt idx="439">
                  <c:v>31589</c:v>
                </c:pt>
                <c:pt idx="440">
                  <c:v>31581</c:v>
                </c:pt>
                <c:pt idx="441">
                  <c:v>31567</c:v>
                </c:pt>
                <c:pt idx="442">
                  <c:v>31548</c:v>
                </c:pt>
                <c:pt idx="443">
                  <c:v>31554</c:v>
                </c:pt>
                <c:pt idx="444">
                  <c:v>31530</c:v>
                </c:pt>
                <c:pt idx="445">
                  <c:v>31575</c:v>
                </c:pt>
                <c:pt idx="446">
                  <c:v>31565</c:v>
                </c:pt>
                <c:pt idx="447">
                  <c:v>31569</c:v>
                </c:pt>
                <c:pt idx="448">
                  <c:v>31579</c:v>
                </c:pt>
                <c:pt idx="449">
                  <c:v>31569</c:v>
                </c:pt>
                <c:pt idx="450">
                  <c:v>31553</c:v>
                </c:pt>
                <c:pt idx="451">
                  <c:v>31565</c:v>
                </c:pt>
                <c:pt idx="452">
                  <c:v>31561</c:v>
                </c:pt>
                <c:pt idx="453">
                  <c:v>31561</c:v>
                </c:pt>
                <c:pt idx="454">
                  <c:v>31549</c:v>
                </c:pt>
                <c:pt idx="455">
                  <c:v>31544</c:v>
                </c:pt>
                <c:pt idx="456">
                  <c:v>31554</c:v>
                </c:pt>
                <c:pt idx="457">
                  <c:v>31536</c:v>
                </c:pt>
                <c:pt idx="458">
                  <c:v>31511</c:v>
                </c:pt>
                <c:pt idx="459">
                  <c:v>31496</c:v>
                </c:pt>
                <c:pt idx="460">
                  <c:v>31510</c:v>
                </c:pt>
                <c:pt idx="461">
                  <c:v>31531</c:v>
                </c:pt>
                <c:pt idx="462">
                  <c:v>31545</c:v>
                </c:pt>
                <c:pt idx="463">
                  <c:v>31535</c:v>
                </c:pt>
                <c:pt idx="464">
                  <c:v>31521</c:v>
                </c:pt>
                <c:pt idx="465">
                  <c:v>31520</c:v>
                </c:pt>
                <c:pt idx="466">
                  <c:v>31517</c:v>
                </c:pt>
                <c:pt idx="467">
                  <c:v>31501</c:v>
                </c:pt>
                <c:pt idx="468">
                  <c:v>31494</c:v>
                </c:pt>
                <c:pt idx="469">
                  <c:v>31498</c:v>
                </c:pt>
                <c:pt idx="470">
                  <c:v>31484</c:v>
                </c:pt>
                <c:pt idx="471">
                  <c:v>31490</c:v>
                </c:pt>
                <c:pt idx="472">
                  <c:v>31487</c:v>
                </c:pt>
                <c:pt idx="473">
                  <c:v>31471</c:v>
                </c:pt>
                <c:pt idx="474">
                  <c:v>31476</c:v>
                </c:pt>
                <c:pt idx="475">
                  <c:v>31480</c:v>
                </c:pt>
                <c:pt idx="476">
                  <c:v>31470</c:v>
                </c:pt>
                <c:pt idx="477">
                  <c:v>31490</c:v>
                </c:pt>
                <c:pt idx="478">
                  <c:v>31486</c:v>
                </c:pt>
                <c:pt idx="479">
                  <c:v>31467</c:v>
                </c:pt>
                <c:pt idx="480">
                  <c:v>31478</c:v>
                </c:pt>
                <c:pt idx="481">
                  <c:v>31491</c:v>
                </c:pt>
                <c:pt idx="482">
                  <c:v>31496</c:v>
                </c:pt>
                <c:pt idx="483">
                  <c:v>31481</c:v>
                </c:pt>
                <c:pt idx="484">
                  <c:v>31467</c:v>
                </c:pt>
                <c:pt idx="485">
                  <c:v>31469</c:v>
                </c:pt>
                <c:pt idx="486">
                  <c:v>31476</c:v>
                </c:pt>
                <c:pt idx="487">
                  <c:v>31514</c:v>
                </c:pt>
                <c:pt idx="488">
                  <c:v>31529</c:v>
                </c:pt>
                <c:pt idx="489">
                  <c:v>31650</c:v>
                </c:pt>
                <c:pt idx="490">
                  <c:v>31864</c:v>
                </c:pt>
                <c:pt idx="491">
                  <c:v>31899</c:v>
                </c:pt>
                <c:pt idx="492">
                  <c:v>31906</c:v>
                </c:pt>
                <c:pt idx="493">
                  <c:v>31937</c:v>
                </c:pt>
                <c:pt idx="494">
                  <c:v>31954</c:v>
                </c:pt>
                <c:pt idx="495">
                  <c:v>31975</c:v>
                </c:pt>
                <c:pt idx="496">
                  <c:v>32045</c:v>
                </c:pt>
                <c:pt idx="497">
                  <c:v>32043</c:v>
                </c:pt>
                <c:pt idx="498">
                  <c:v>32065</c:v>
                </c:pt>
                <c:pt idx="499">
                  <c:v>32097</c:v>
                </c:pt>
                <c:pt idx="500">
                  <c:v>32106</c:v>
                </c:pt>
                <c:pt idx="501">
                  <c:v>32134</c:v>
                </c:pt>
                <c:pt idx="502">
                  <c:v>32170</c:v>
                </c:pt>
                <c:pt idx="503">
                  <c:v>32217</c:v>
                </c:pt>
                <c:pt idx="504">
                  <c:v>32252</c:v>
                </c:pt>
                <c:pt idx="505">
                  <c:v>32297</c:v>
                </c:pt>
                <c:pt idx="506">
                  <c:v>32382</c:v>
                </c:pt>
                <c:pt idx="507">
                  <c:v>32443</c:v>
                </c:pt>
                <c:pt idx="508">
                  <c:v>32519</c:v>
                </c:pt>
                <c:pt idx="509">
                  <c:v>32591</c:v>
                </c:pt>
                <c:pt idx="510">
                  <c:v>32614</c:v>
                </c:pt>
                <c:pt idx="511">
                  <c:v>32657</c:v>
                </c:pt>
                <c:pt idx="512">
                  <c:v>32715</c:v>
                </c:pt>
                <c:pt idx="513">
                  <c:v>32771</c:v>
                </c:pt>
                <c:pt idx="514">
                  <c:v>32813</c:v>
                </c:pt>
                <c:pt idx="515">
                  <c:v>32844</c:v>
                </c:pt>
                <c:pt idx="516">
                  <c:v>32859</c:v>
                </c:pt>
                <c:pt idx="517">
                  <c:v>32902</c:v>
                </c:pt>
                <c:pt idx="518">
                  <c:v>32902</c:v>
                </c:pt>
                <c:pt idx="519">
                  <c:v>32937</c:v>
                </c:pt>
                <c:pt idx="520">
                  <c:v>32973</c:v>
                </c:pt>
                <c:pt idx="521">
                  <c:v>32991</c:v>
                </c:pt>
                <c:pt idx="522">
                  <c:v>33046</c:v>
                </c:pt>
                <c:pt idx="523">
                  <c:v>33159</c:v>
                </c:pt>
                <c:pt idx="524">
                  <c:v>33397</c:v>
                </c:pt>
                <c:pt idx="525">
                  <c:v>33501</c:v>
                </c:pt>
                <c:pt idx="526">
                  <c:v>33629</c:v>
                </c:pt>
                <c:pt idx="527">
                  <c:v>33782</c:v>
                </c:pt>
                <c:pt idx="528">
                  <c:v>33857</c:v>
                </c:pt>
                <c:pt idx="529">
                  <c:v>33923</c:v>
                </c:pt>
                <c:pt idx="530">
                  <c:v>34040</c:v>
                </c:pt>
                <c:pt idx="531">
                  <c:v>34079</c:v>
                </c:pt>
                <c:pt idx="629">
                  <c:v>38987</c:v>
                </c:pt>
                <c:pt idx="630">
                  <c:v>38997</c:v>
                </c:pt>
                <c:pt idx="631">
                  <c:v>38995</c:v>
                </c:pt>
                <c:pt idx="632">
                  <c:v>38987</c:v>
                </c:pt>
                <c:pt idx="633">
                  <c:v>38985</c:v>
                </c:pt>
                <c:pt idx="634">
                  <c:v>38987</c:v>
                </c:pt>
                <c:pt idx="635">
                  <c:v>39001</c:v>
                </c:pt>
                <c:pt idx="636">
                  <c:v>38979</c:v>
                </c:pt>
                <c:pt idx="637">
                  <c:v>38978</c:v>
                </c:pt>
                <c:pt idx="638">
                  <c:v>38964</c:v>
                </c:pt>
                <c:pt idx="639">
                  <c:v>38950</c:v>
                </c:pt>
                <c:pt idx="640">
                  <c:v>38930</c:v>
                </c:pt>
                <c:pt idx="641">
                  <c:v>38944</c:v>
                </c:pt>
                <c:pt idx="642">
                  <c:v>38962</c:v>
                </c:pt>
                <c:pt idx="643">
                  <c:v>38957</c:v>
                </c:pt>
                <c:pt idx="644">
                  <c:v>38957</c:v>
                </c:pt>
                <c:pt idx="645">
                  <c:v>38951</c:v>
                </c:pt>
                <c:pt idx="646">
                  <c:v>38956</c:v>
                </c:pt>
                <c:pt idx="647">
                  <c:v>38930</c:v>
                </c:pt>
                <c:pt idx="648">
                  <c:v>38943</c:v>
                </c:pt>
                <c:pt idx="649">
                  <c:v>38967</c:v>
                </c:pt>
                <c:pt idx="650">
                  <c:v>38975</c:v>
                </c:pt>
                <c:pt idx="651">
                  <c:v>38974</c:v>
                </c:pt>
                <c:pt idx="652">
                  <c:v>38970</c:v>
                </c:pt>
                <c:pt idx="653">
                  <c:v>38983</c:v>
                </c:pt>
                <c:pt idx="654">
                  <c:v>38980</c:v>
                </c:pt>
                <c:pt idx="655">
                  <c:v>38981</c:v>
                </c:pt>
                <c:pt idx="656">
                  <c:v>38975</c:v>
                </c:pt>
                <c:pt idx="657">
                  <c:v>38975</c:v>
                </c:pt>
                <c:pt idx="658">
                  <c:v>38978</c:v>
                </c:pt>
                <c:pt idx="659">
                  <c:v>38989</c:v>
                </c:pt>
                <c:pt idx="660">
                  <c:v>38988</c:v>
                </c:pt>
                <c:pt idx="661">
                  <c:v>38979</c:v>
                </c:pt>
                <c:pt idx="662">
                  <c:v>38982</c:v>
                </c:pt>
                <c:pt idx="663">
                  <c:v>38983</c:v>
                </c:pt>
                <c:pt idx="664">
                  <c:v>38976</c:v>
                </c:pt>
                <c:pt idx="665">
                  <c:v>38968</c:v>
                </c:pt>
                <c:pt idx="666">
                  <c:v>38981</c:v>
                </c:pt>
                <c:pt idx="667">
                  <c:v>38975</c:v>
                </c:pt>
                <c:pt idx="668">
                  <c:v>38997</c:v>
                </c:pt>
                <c:pt idx="669">
                  <c:v>39019</c:v>
                </c:pt>
                <c:pt idx="670">
                  <c:v>39048</c:v>
                </c:pt>
                <c:pt idx="671">
                  <c:v>39058</c:v>
                </c:pt>
                <c:pt idx="672">
                  <c:v>39045</c:v>
                </c:pt>
                <c:pt idx="673">
                  <c:v>39055</c:v>
                </c:pt>
                <c:pt idx="674">
                  <c:v>39029</c:v>
                </c:pt>
                <c:pt idx="675">
                  <c:v>39000</c:v>
                </c:pt>
                <c:pt idx="676">
                  <c:v>39019</c:v>
                </c:pt>
                <c:pt idx="677">
                  <c:v>39024</c:v>
                </c:pt>
                <c:pt idx="678">
                  <c:v>39014</c:v>
                </c:pt>
                <c:pt idx="679">
                  <c:v>39013</c:v>
                </c:pt>
                <c:pt idx="680">
                  <c:v>39020</c:v>
                </c:pt>
                <c:pt idx="681">
                  <c:v>39018</c:v>
                </c:pt>
                <c:pt idx="682">
                  <c:v>39023</c:v>
                </c:pt>
                <c:pt idx="683">
                  <c:v>39014</c:v>
                </c:pt>
                <c:pt idx="684">
                  <c:v>39006</c:v>
                </c:pt>
                <c:pt idx="685">
                  <c:v>39002</c:v>
                </c:pt>
                <c:pt idx="686">
                  <c:v>39027</c:v>
                </c:pt>
                <c:pt idx="687">
                  <c:v>39033</c:v>
                </c:pt>
                <c:pt idx="688">
                  <c:v>39047</c:v>
                </c:pt>
                <c:pt idx="689">
                  <c:v>39046</c:v>
                </c:pt>
                <c:pt idx="690">
                  <c:v>39033</c:v>
                </c:pt>
                <c:pt idx="691">
                  <c:v>39034</c:v>
                </c:pt>
                <c:pt idx="692">
                  <c:v>39045</c:v>
                </c:pt>
                <c:pt idx="693">
                  <c:v>39047</c:v>
                </c:pt>
                <c:pt idx="694">
                  <c:v>39036</c:v>
                </c:pt>
                <c:pt idx="695">
                  <c:v>39029</c:v>
                </c:pt>
                <c:pt idx="696">
                  <c:v>39033</c:v>
                </c:pt>
                <c:pt idx="697">
                  <c:v>39055</c:v>
                </c:pt>
                <c:pt idx="698">
                  <c:v>39071</c:v>
                </c:pt>
                <c:pt idx="699">
                  <c:v>39084</c:v>
                </c:pt>
                <c:pt idx="700">
                  <c:v>39092</c:v>
                </c:pt>
                <c:pt idx="701">
                  <c:v>39093</c:v>
                </c:pt>
                <c:pt idx="702">
                  <c:v>39098</c:v>
                </c:pt>
                <c:pt idx="703">
                  <c:v>39085</c:v>
                </c:pt>
                <c:pt idx="704">
                  <c:v>39073</c:v>
                </c:pt>
                <c:pt idx="705">
                  <c:v>39084</c:v>
                </c:pt>
                <c:pt idx="706">
                  <c:v>39070</c:v>
                </c:pt>
                <c:pt idx="707">
                  <c:v>39092</c:v>
                </c:pt>
                <c:pt idx="708">
                  <c:v>39107</c:v>
                </c:pt>
                <c:pt idx="709">
                  <c:v>39109</c:v>
                </c:pt>
                <c:pt idx="710">
                  <c:v>39124</c:v>
                </c:pt>
                <c:pt idx="711">
                  <c:v>39206</c:v>
                </c:pt>
                <c:pt idx="712">
                  <c:v>39246</c:v>
                </c:pt>
                <c:pt idx="713">
                  <c:v>39260</c:v>
                </c:pt>
                <c:pt idx="714">
                  <c:v>39267</c:v>
                </c:pt>
                <c:pt idx="715">
                  <c:v>39284</c:v>
                </c:pt>
                <c:pt idx="716">
                  <c:v>39276</c:v>
                </c:pt>
                <c:pt idx="717">
                  <c:v>39297</c:v>
                </c:pt>
                <c:pt idx="718">
                  <c:v>39324</c:v>
                </c:pt>
                <c:pt idx="719">
                  <c:v>39362</c:v>
                </c:pt>
                <c:pt idx="720">
                  <c:v>39432</c:v>
                </c:pt>
                <c:pt idx="721">
                  <c:v>39454</c:v>
                </c:pt>
                <c:pt idx="722">
                  <c:v>39471</c:v>
                </c:pt>
                <c:pt idx="723">
                  <c:v>39523</c:v>
                </c:pt>
                <c:pt idx="724">
                  <c:v>39543</c:v>
                </c:pt>
                <c:pt idx="725">
                  <c:v>39581</c:v>
                </c:pt>
                <c:pt idx="726">
                  <c:v>39599</c:v>
                </c:pt>
                <c:pt idx="727">
                  <c:v>39636</c:v>
                </c:pt>
                <c:pt idx="728">
                  <c:v>39667</c:v>
                </c:pt>
                <c:pt idx="729">
                  <c:v>39682</c:v>
                </c:pt>
                <c:pt idx="730">
                  <c:v>39705</c:v>
                </c:pt>
                <c:pt idx="731">
                  <c:v>39741</c:v>
                </c:pt>
                <c:pt idx="732">
                  <c:v>39804</c:v>
                </c:pt>
                <c:pt idx="733">
                  <c:v>39840</c:v>
                </c:pt>
                <c:pt idx="734">
                  <c:v>39881</c:v>
                </c:pt>
                <c:pt idx="735">
                  <c:v>39886</c:v>
                </c:pt>
                <c:pt idx="736">
                  <c:v>39912</c:v>
                </c:pt>
                <c:pt idx="737">
                  <c:v>39970</c:v>
                </c:pt>
                <c:pt idx="738">
                  <c:v>39977</c:v>
                </c:pt>
                <c:pt idx="739">
                  <c:v>39996</c:v>
                </c:pt>
                <c:pt idx="740">
                  <c:v>40011</c:v>
                </c:pt>
                <c:pt idx="741">
                  <c:v>40038</c:v>
                </c:pt>
                <c:pt idx="742">
                  <c:v>40047</c:v>
                </c:pt>
                <c:pt idx="743">
                  <c:v>40074</c:v>
                </c:pt>
                <c:pt idx="744">
                  <c:v>40099</c:v>
                </c:pt>
                <c:pt idx="745">
                  <c:v>40134</c:v>
                </c:pt>
                <c:pt idx="746">
                  <c:v>40161</c:v>
                </c:pt>
                <c:pt idx="747">
                  <c:v>40225</c:v>
                </c:pt>
                <c:pt idx="748">
                  <c:v>40232</c:v>
                </c:pt>
                <c:pt idx="749">
                  <c:v>40197</c:v>
                </c:pt>
                <c:pt idx="750">
                  <c:v>40235</c:v>
                </c:pt>
                <c:pt idx="751">
                  <c:v>40231</c:v>
                </c:pt>
                <c:pt idx="752">
                  <c:v>40239</c:v>
                </c:pt>
                <c:pt idx="753">
                  <c:v>40254</c:v>
                </c:pt>
                <c:pt idx="754">
                  <c:v>40265</c:v>
                </c:pt>
                <c:pt idx="755">
                  <c:v>40285</c:v>
                </c:pt>
                <c:pt idx="756">
                  <c:v>40320</c:v>
                </c:pt>
                <c:pt idx="757">
                  <c:v>40324</c:v>
                </c:pt>
                <c:pt idx="758">
                  <c:v>40318</c:v>
                </c:pt>
                <c:pt idx="759">
                  <c:v>40319</c:v>
                </c:pt>
                <c:pt idx="760">
                  <c:v>40343</c:v>
                </c:pt>
                <c:pt idx="761">
                  <c:v>40378</c:v>
                </c:pt>
                <c:pt idx="762">
                  <c:v>40423</c:v>
                </c:pt>
                <c:pt idx="763">
                  <c:v>40434</c:v>
                </c:pt>
                <c:pt idx="764">
                  <c:v>40443</c:v>
                </c:pt>
                <c:pt idx="765">
                  <c:v>40448</c:v>
                </c:pt>
                <c:pt idx="766">
                  <c:v>40455</c:v>
                </c:pt>
                <c:pt idx="767">
                  <c:v>40509</c:v>
                </c:pt>
                <c:pt idx="768">
                  <c:v>40560</c:v>
                </c:pt>
                <c:pt idx="769">
                  <c:v>40618</c:v>
                </c:pt>
                <c:pt idx="770">
                  <c:v>40647</c:v>
                </c:pt>
                <c:pt idx="771">
                  <c:v>40673</c:v>
                </c:pt>
                <c:pt idx="772">
                  <c:v>40680</c:v>
                </c:pt>
                <c:pt idx="773">
                  <c:v>40712</c:v>
                </c:pt>
                <c:pt idx="774">
                  <c:v>40733</c:v>
                </c:pt>
                <c:pt idx="775">
                  <c:v>40739</c:v>
                </c:pt>
                <c:pt idx="776">
                  <c:v>40823</c:v>
                </c:pt>
                <c:pt idx="777">
                  <c:v>40854</c:v>
                </c:pt>
                <c:pt idx="778">
                  <c:v>40892</c:v>
                </c:pt>
                <c:pt idx="779">
                  <c:v>40900</c:v>
                </c:pt>
                <c:pt idx="780">
                  <c:v>40888</c:v>
                </c:pt>
                <c:pt idx="781">
                  <c:v>40937</c:v>
                </c:pt>
                <c:pt idx="782">
                  <c:v>40973</c:v>
                </c:pt>
                <c:pt idx="783">
                  <c:v>41002</c:v>
                </c:pt>
                <c:pt idx="784">
                  <c:v>41009</c:v>
                </c:pt>
                <c:pt idx="785">
                  <c:v>41018</c:v>
                </c:pt>
                <c:pt idx="786">
                  <c:v>41014</c:v>
                </c:pt>
                <c:pt idx="787">
                  <c:v>41002</c:v>
                </c:pt>
                <c:pt idx="788">
                  <c:v>41026</c:v>
                </c:pt>
                <c:pt idx="789">
                  <c:v>41023</c:v>
                </c:pt>
                <c:pt idx="790">
                  <c:v>41009</c:v>
                </c:pt>
                <c:pt idx="791">
                  <c:v>41025</c:v>
                </c:pt>
                <c:pt idx="792">
                  <c:v>41118</c:v>
                </c:pt>
                <c:pt idx="793">
                  <c:v>41121</c:v>
                </c:pt>
                <c:pt idx="794">
                  <c:v>41130</c:v>
                </c:pt>
                <c:pt idx="795">
                  <c:v>41146</c:v>
                </c:pt>
                <c:pt idx="796">
                  <c:v>41149</c:v>
                </c:pt>
                <c:pt idx="797">
                  <c:v>41155</c:v>
                </c:pt>
                <c:pt idx="798">
                  <c:v>41157</c:v>
                </c:pt>
                <c:pt idx="799">
                  <c:v>41166</c:v>
                </c:pt>
                <c:pt idx="800">
                  <c:v>41172</c:v>
                </c:pt>
                <c:pt idx="801">
                  <c:v>41166</c:v>
                </c:pt>
                <c:pt idx="802">
                  <c:v>41192</c:v>
                </c:pt>
                <c:pt idx="803">
                  <c:v>41183</c:v>
                </c:pt>
                <c:pt idx="804">
                  <c:v>41231</c:v>
                </c:pt>
                <c:pt idx="805">
                  <c:v>41248</c:v>
                </c:pt>
                <c:pt idx="806">
                  <c:v>41239</c:v>
                </c:pt>
                <c:pt idx="807">
                  <c:v>41230</c:v>
                </c:pt>
                <c:pt idx="808">
                  <c:v>41247</c:v>
                </c:pt>
                <c:pt idx="809">
                  <c:v>41265</c:v>
                </c:pt>
                <c:pt idx="810">
                  <c:v>41278</c:v>
                </c:pt>
                <c:pt idx="811">
                  <c:v>41234</c:v>
                </c:pt>
                <c:pt idx="812">
                  <c:v>41247</c:v>
                </c:pt>
                <c:pt idx="813">
                  <c:v>41267</c:v>
                </c:pt>
                <c:pt idx="814">
                  <c:v>41256</c:v>
                </c:pt>
                <c:pt idx="815">
                  <c:v>41258</c:v>
                </c:pt>
                <c:pt idx="816">
                  <c:v>41255</c:v>
                </c:pt>
                <c:pt idx="817">
                  <c:v>41247</c:v>
                </c:pt>
                <c:pt idx="818">
                  <c:v>41231</c:v>
                </c:pt>
                <c:pt idx="819">
                  <c:v>41230</c:v>
                </c:pt>
                <c:pt idx="820">
                  <c:v>41246</c:v>
                </c:pt>
                <c:pt idx="821">
                  <c:v>41230</c:v>
                </c:pt>
                <c:pt idx="822">
                  <c:v>41229</c:v>
                </c:pt>
                <c:pt idx="823">
                  <c:v>41206</c:v>
                </c:pt>
                <c:pt idx="824">
                  <c:v>41213</c:v>
                </c:pt>
                <c:pt idx="825">
                  <c:v>41225</c:v>
                </c:pt>
                <c:pt idx="826">
                  <c:v>41198</c:v>
                </c:pt>
                <c:pt idx="827">
                  <c:v>41172</c:v>
                </c:pt>
                <c:pt idx="828">
                  <c:v>41174</c:v>
                </c:pt>
                <c:pt idx="829">
                  <c:v>41157</c:v>
                </c:pt>
                <c:pt idx="830">
                  <c:v>41159</c:v>
                </c:pt>
                <c:pt idx="831">
                  <c:v>41154</c:v>
                </c:pt>
                <c:pt idx="832">
                  <c:v>41142</c:v>
                </c:pt>
                <c:pt idx="833">
                  <c:v>41148</c:v>
                </c:pt>
                <c:pt idx="834">
                  <c:v>41154</c:v>
                </c:pt>
                <c:pt idx="835">
                  <c:v>41175</c:v>
                </c:pt>
                <c:pt idx="836">
                  <c:v>41179</c:v>
                </c:pt>
                <c:pt idx="837">
                  <c:v>41180</c:v>
                </c:pt>
                <c:pt idx="838">
                  <c:v>41218</c:v>
                </c:pt>
                <c:pt idx="839">
                  <c:v>41263</c:v>
                </c:pt>
                <c:pt idx="840">
                  <c:v>41282</c:v>
                </c:pt>
                <c:pt idx="841">
                  <c:v>41268</c:v>
                </c:pt>
                <c:pt idx="842">
                  <c:v>41269</c:v>
                </c:pt>
                <c:pt idx="843">
                  <c:v>41278</c:v>
                </c:pt>
                <c:pt idx="844">
                  <c:v>41299</c:v>
                </c:pt>
                <c:pt idx="845">
                  <c:v>41301</c:v>
                </c:pt>
                <c:pt idx="846">
                  <c:v>41343</c:v>
                </c:pt>
                <c:pt idx="847">
                  <c:v>41353</c:v>
                </c:pt>
                <c:pt idx="848">
                  <c:v>41379</c:v>
                </c:pt>
                <c:pt idx="849">
                  <c:v>41438</c:v>
                </c:pt>
                <c:pt idx="850">
                  <c:v>41441</c:v>
                </c:pt>
                <c:pt idx="851">
                  <c:v>41447</c:v>
                </c:pt>
                <c:pt idx="852">
                  <c:v>41449</c:v>
                </c:pt>
                <c:pt idx="853">
                  <c:v>41437</c:v>
                </c:pt>
                <c:pt idx="854">
                  <c:v>41463</c:v>
                </c:pt>
                <c:pt idx="855">
                  <c:v>41478</c:v>
                </c:pt>
                <c:pt idx="856">
                  <c:v>41462</c:v>
                </c:pt>
                <c:pt idx="857">
                  <c:v>41460</c:v>
                </c:pt>
                <c:pt idx="858">
                  <c:v>41588</c:v>
                </c:pt>
                <c:pt idx="859">
                  <c:v>41711</c:v>
                </c:pt>
                <c:pt idx="860">
                  <c:v>41821</c:v>
                </c:pt>
                <c:pt idx="861">
                  <c:v>41810</c:v>
                </c:pt>
                <c:pt idx="862">
                  <c:v>41814</c:v>
                </c:pt>
                <c:pt idx="863">
                  <c:v>41859</c:v>
                </c:pt>
                <c:pt idx="864">
                  <c:v>41827</c:v>
                </c:pt>
                <c:pt idx="865">
                  <c:v>41845</c:v>
                </c:pt>
                <c:pt idx="866">
                  <c:v>41850</c:v>
                </c:pt>
                <c:pt idx="867">
                  <c:v>41843</c:v>
                </c:pt>
                <c:pt idx="868">
                  <c:v>41830</c:v>
                </c:pt>
                <c:pt idx="869">
                  <c:v>41833</c:v>
                </c:pt>
                <c:pt idx="870">
                  <c:v>41824</c:v>
                </c:pt>
                <c:pt idx="871">
                  <c:v>41834</c:v>
                </c:pt>
                <c:pt idx="872">
                  <c:v>41827</c:v>
                </c:pt>
                <c:pt idx="873">
                  <c:v>41794</c:v>
                </c:pt>
                <c:pt idx="874">
                  <c:v>41788</c:v>
                </c:pt>
                <c:pt idx="875">
                  <c:v>41794</c:v>
                </c:pt>
                <c:pt idx="876">
                  <c:v>41801</c:v>
                </c:pt>
                <c:pt idx="877">
                  <c:v>41791</c:v>
                </c:pt>
                <c:pt idx="878">
                  <c:v>41800</c:v>
                </c:pt>
                <c:pt idx="879">
                  <c:v>41818</c:v>
                </c:pt>
                <c:pt idx="880">
                  <c:v>41847</c:v>
                </c:pt>
                <c:pt idx="881">
                  <c:v>41850</c:v>
                </c:pt>
                <c:pt idx="882">
                  <c:v>41857</c:v>
                </c:pt>
                <c:pt idx="883">
                  <c:v>41847</c:v>
                </c:pt>
                <c:pt idx="884">
                  <c:v>41844</c:v>
                </c:pt>
                <c:pt idx="885">
                  <c:v>41866</c:v>
                </c:pt>
                <c:pt idx="886">
                  <c:v>41822</c:v>
                </c:pt>
                <c:pt idx="887">
                  <c:v>41808</c:v>
                </c:pt>
                <c:pt idx="888">
                  <c:v>41800</c:v>
                </c:pt>
                <c:pt idx="889">
                  <c:v>41776</c:v>
                </c:pt>
                <c:pt idx="890">
                  <c:v>41776</c:v>
                </c:pt>
                <c:pt idx="891">
                  <c:v>41800</c:v>
                </c:pt>
                <c:pt idx="892">
                  <c:v>41780</c:v>
                </c:pt>
                <c:pt idx="893">
                  <c:v>41787</c:v>
                </c:pt>
                <c:pt idx="894">
                  <c:v>41775</c:v>
                </c:pt>
                <c:pt idx="895">
                  <c:v>41780</c:v>
                </c:pt>
                <c:pt idx="896">
                  <c:v>41764</c:v>
                </c:pt>
                <c:pt idx="897">
                  <c:v>41765</c:v>
                </c:pt>
                <c:pt idx="898">
                  <c:v>41757</c:v>
                </c:pt>
                <c:pt idx="899">
                  <c:v>41780</c:v>
                </c:pt>
                <c:pt idx="900">
                  <c:v>41786</c:v>
                </c:pt>
                <c:pt idx="901">
                  <c:v>41777</c:v>
                </c:pt>
                <c:pt idx="902">
                  <c:v>41795</c:v>
                </c:pt>
                <c:pt idx="903">
                  <c:v>41800</c:v>
                </c:pt>
                <c:pt idx="904">
                  <c:v>41755</c:v>
                </c:pt>
                <c:pt idx="905">
                  <c:v>41785</c:v>
                </c:pt>
                <c:pt idx="906">
                  <c:v>41797</c:v>
                </c:pt>
                <c:pt idx="907">
                  <c:v>41806</c:v>
                </c:pt>
                <c:pt idx="908">
                  <c:v>41809</c:v>
                </c:pt>
                <c:pt idx="909">
                  <c:v>41779</c:v>
                </c:pt>
                <c:pt idx="910">
                  <c:v>41769</c:v>
                </c:pt>
                <c:pt idx="911">
                  <c:v>41755</c:v>
                </c:pt>
                <c:pt idx="912">
                  <c:v>41762</c:v>
                </c:pt>
                <c:pt idx="913">
                  <c:v>41755</c:v>
                </c:pt>
                <c:pt idx="914">
                  <c:v>41746</c:v>
                </c:pt>
                <c:pt idx="915">
                  <c:v>41746</c:v>
                </c:pt>
                <c:pt idx="916">
                  <c:v>41774</c:v>
                </c:pt>
                <c:pt idx="917">
                  <c:v>41780</c:v>
                </c:pt>
                <c:pt idx="918">
                  <c:v>41788</c:v>
                </c:pt>
                <c:pt idx="919">
                  <c:v>41841</c:v>
                </c:pt>
                <c:pt idx="920">
                  <c:v>41886</c:v>
                </c:pt>
                <c:pt idx="921">
                  <c:v>41933</c:v>
                </c:pt>
                <c:pt idx="922">
                  <c:v>41958</c:v>
                </c:pt>
                <c:pt idx="923">
                  <c:v>42047</c:v>
                </c:pt>
                <c:pt idx="924">
                  <c:v>42097</c:v>
                </c:pt>
                <c:pt idx="925">
                  <c:v>42113</c:v>
                </c:pt>
                <c:pt idx="926">
                  <c:v>42133</c:v>
                </c:pt>
                <c:pt idx="927">
                  <c:v>42128</c:v>
                </c:pt>
                <c:pt idx="928">
                  <c:v>42126</c:v>
                </c:pt>
                <c:pt idx="929">
                  <c:v>42124</c:v>
                </c:pt>
                <c:pt idx="930">
                  <c:v>42128</c:v>
                </c:pt>
                <c:pt idx="931">
                  <c:v>42140</c:v>
                </c:pt>
                <c:pt idx="932">
                  <c:v>42159</c:v>
                </c:pt>
                <c:pt idx="933">
                  <c:v>42153</c:v>
                </c:pt>
                <c:pt idx="934">
                  <c:v>42171</c:v>
                </c:pt>
                <c:pt idx="935">
                  <c:v>42238</c:v>
                </c:pt>
                <c:pt idx="936">
                  <c:v>42271</c:v>
                </c:pt>
                <c:pt idx="937">
                  <c:v>42322</c:v>
                </c:pt>
                <c:pt idx="938">
                  <c:v>42375</c:v>
                </c:pt>
                <c:pt idx="939">
                  <c:v>42428</c:v>
                </c:pt>
                <c:pt idx="940">
                  <c:v>42473</c:v>
                </c:pt>
                <c:pt idx="941">
                  <c:v>42495</c:v>
                </c:pt>
                <c:pt idx="942">
                  <c:v>42527</c:v>
                </c:pt>
                <c:pt idx="943">
                  <c:v>42556</c:v>
                </c:pt>
                <c:pt idx="944">
                  <c:v>42586</c:v>
                </c:pt>
                <c:pt idx="945">
                  <c:v>42600</c:v>
                </c:pt>
                <c:pt idx="946">
                  <c:v>42614</c:v>
                </c:pt>
                <c:pt idx="947">
                  <c:v>42598</c:v>
                </c:pt>
                <c:pt idx="948">
                  <c:v>42603</c:v>
                </c:pt>
                <c:pt idx="949">
                  <c:v>42695</c:v>
                </c:pt>
                <c:pt idx="950">
                  <c:v>42736</c:v>
                </c:pt>
                <c:pt idx="951">
                  <c:v>42765</c:v>
                </c:pt>
                <c:pt idx="952">
                  <c:v>42762</c:v>
                </c:pt>
                <c:pt idx="953">
                  <c:v>42793</c:v>
                </c:pt>
                <c:pt idx="954">
                  <c:v>42798</c:v>
                </c:pt>
                <c:pt idx="955">
                  <c:v>42800</c:v>
                </c:pt>
                <c:pt idx="956">
                  <c:v>42812</c:v>
                </c:pt>
                <c:pt idx="957">
                  <c:v>42829</c:v>
                </c:pt>
                <c:pt idx="958">
                  <c:v>42839</c:v>
                </c:pt>
                <c:pt idx="959">
                  <c:v>42838</c:v>
                </c:pt>
                <c:pt idx="960">
                  <c:v>42872</c:v>
                </c:pt>
                <c:pt idx="961">
                  <c:v>42870</c:v>
                </c:pt>
                <c:pt idx="962">
                  <c:v>42861</c:v>
                </c:pt>
                <c:pt idx="963">
                  <c:v>42855</c:v>
                </c:pt>
                <c:pt idx="964">
                  <c:v>42852</c:v>
                </c:pt>
                <c:pt idx="965">
                  <c:v>42864</c:v>
                </c:pt>
                <c:pt idx="966">
                  <c:v>42872</c:v>
                </c:pt>
                <c:pt idx="967">
                  <c:v>42868</c:v>
                </c:pt>
                <c:pt idx="968">
                  <c:v>42866</c:v>
                </c:pt>
                <c:pt idx="969">
                  <c:v>42862</c:v>
                </c:pt>
                <c:pt idx="970">
                  <c:v>42884</c:v>
                </c:pt>
                <c:pt idx="971">
                  <c:v>42901</c:v>
                </c:pt>
                <c:pt idx="972">
                  <c:v>42921</c:v>
                </c:pt>
                <c:pt idx="973">
                  <c:v>42942</c:v>
                </c:pt>
                <c:pt idx="974">
                  <c:v>42930</c:v>
                </c:pt>
                <c:pt idx="975">
                  <c:v>42930</c:v>
                </c:pt>
                <c:pt idx="976">
                  <c:v>42935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02C-4371-B5FC-61BE05F98CA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Sheet1!$M$2:$M$978</c:f>
              <c:numCache>
                <c:formatCode>General</c:formatCode>
                <c:ptCount val="977"/>
                <c:pt idx="99">
                  <c:v>2548</c:v>
                </c:pt>
                <c:pt idx="100">
                  <c:v>2554</c:v>
                </c:pt>
                <c:pt idx="101">
                  <c:v>2571</c:v>
                </c:pt>
                <c:pt idx="102">
                  <c:v>2583</c:v>
                </c:pt>
                <c:pt idx="103">
                  <c:v>2592</c:v>
                </c:pt>
                <c:pt idx="104">
                  <c:v>2537</c:v>
                </c:pt>
                <c:pt idx="105">
                  <c:v>2612</c:v>
                </c:pt>
                <c:pt idx="106">
                  <c:v>2650</c:v>
                </c:pt>
                <c:pt idx="107">
                  <c:v>2668</c:v>
                </c:pt>
                <c:pt idx="108">
                  <c:v>2689</c:v>
                </c:pt>
                <c:pt idx="109">
                  <c:v>2702</c:v>
                </c:pt>
                <c:pt idx="110">
                  <c:v>2711</c:v>
                </c:pt>
                <c:pt idx="111">
                  <c:v>2725</c:v>
                </c:pt>
                <c:pt idx="112">
                  <c:v>2725</c:v>
                </c:pt>
                <c:pt idx="113">
                  <c:v>2727</c:v>
                </c:pt>
                <c:pt idx="114">
                  <c:v>2728</c:v>
                </c:pt>
                <c:pt idx="115">
                  <c:v>2726</c:v>
                </c:pt>
                <c:pt idx="116">
                  <c:v>2734</c:v>
                </c:pt>
                <c:pt idx="117">
                  <c:v>2752</c:v>
                </c:pt>
                <c:pt idx="118">
                  <c:v>2784</c:v>
                </c:pt>
                <c:pt idx="119">
                  <c:v>2799</c:v>
                </c:pt>
                <c:pt idx="120">
                  <c:v>2806</c:v>
                </c:pt>
                <c:pt idx="121">
                  <c:v>2815</c:v>
                </c:pt>
                <c:pt idx="122">
                  <c:v>2815</c:v>
                </c:pt>
                <c:pt idx="123">
                  <c:v>2814</c:v>
                </c:pt>
                <c:pt idx="124">
                  <c:v>2818</c:v>
                </c:pt>
                <c:pt idx="125">
                  <c:v>2817</c:v>
                </c:pt>
                <c:pt idx="126">
                  <c:v>2818</c:v>
                </c:pt>
                <c:pt idx="127">
                  <c:v>2823</c:v>
                </c:pt>
                <c:pt idx="128">
                  <c:v>2835</c:v>
                </c:pt>
                <c:pt idx="129">
                  <c:v>2843</c:v>
                </c:pt>
                <c:pt idx="130">
                  <c:v>2853</c:v>
                </c:pt>
                <c:pt idx="131">
                  <c:v>2860</c:v>
                </c:pt>
                <c:pt idx="132">
                  <c:v>2867</c:v>
                </c:pt>
                <c:pt idx="133">
                  <c:v>2879</c:v>
                </c:pt>
                <c:pt idx="134">
                  <c:v>2880</c:v>
                </c:pt>
                <c:pt idx="135">
                  <c:v>2885</c:v>
                </c:pt>
                <c:pt idx="136">
                  <c:v>2888</c:v>
                </c:pt>
                <c:pt idx="137">
                  <c:v>2889</c:v>
                </c:pt>
                <c:pt idx="138">
                  <c:v>2895</c:v>
                </c:pt>
                <c:pt idx="139">
                  <c:v>2900</c:v>
                </c:pt>
                <c:pt idx="140">
                  <c:v>2907</c:v>
                </c:pt>
                <c:pt idx="141">
                  <c:v>2907</c:v>
                </c:pt>
                <c:pt idx="142">
                  <c:v>2909</c:v>
                </c:pt>
                <c:pt idx="143">
                  <c:v>2915</c:v>
                </c:pt>
                <c:pt idx="144">
                  <c:v>2911</c:v>
                </c:pt>
                <c:pt idx="145">
                  <c:v>2913</c:v>
                </c:pt>
                <c:pt idx="154">
                  <c:v>3460</c:v>
                </c:pt>
                <c:pt idx="155">
                  <c:v>3487</c:v>
                </c:pt>
                <c:pt idx="156">
                  <c:v>3511</c:v>
                </c:pt>
                <c:pt idx="157">
                  <c:v>3539</c:v>
                </c:pt>
                <c:pt idx="158">
                  <c:v>3558</c:v>
                </c:pt>
                <c:pt idx="159">
                  <c:v>3573</c:v>
                </c:pt>
                <c:pt idx="160">
                  <c:v>3578</c:v>
                </c:pt>
                <c:pt idx="161">
                  <c:v>3575</c:v>
                </c:pt>
                <c:pt idx="162">
                  <c:v>3582</c:v>
                </c:pt>
                <c:pt idx="163">
                  <c:v>3596</c:v>
                </c:pt>
                <c:pt idx="164">
                  <c:v>3599</c:v>
                </c:pt>
                <c:pt idx="165">
                  <c:v>3614</c:v>
                </c:pt>
                <c:pt idx="166">
                  <c:v>3633</c:v>
                </c:pt>
                <c:pt idx="167">
                  <c:v>3647</c:v>
                </c:pt>
                <c:pt idx="168">
                  <c:v>3657</c:v>
                </c:pt>
                <c:pt idx="169">
                  <c:v>3665</c:v>
                </c:pt>
                <c:pt idx="170">
                  <c:v>3673</c:v>
                </c:pt>
                <c:pt idx="171">
                  <c:v>3687</c:v>
                </c:pt>
                <c:pt idx="172">
                  <c:v>3701</c:v>
                </c:pt>
                <c:pt idx="173">
                  <c:v>3717</c:v>
                </c:pt>
                <c:pt idx="174">
                  <c:v>3752</c:v>
                </c:pt>
                <c:pt idx="175">
                  <c:v>3796</c:v>
                </c:pt>
                <c:pt idx="176">
                  <c:v>3825</c:v>
                </c:pt>
                <c:pt idx="177">
                  <c:v>3850</c:v>
                </c:pt>
                <c:pt idx="178">
                  <c:v>3879</c:v>
                </c:pt>
                <c:pt idx="179">
                  <c:v>3909</c:v>
                </c:pt>
                <c:pt idx="180">
                  <c:v>3935</c:v>
                </c:pt>
                <c:pt idx="181">
                  <c:v>3960</c:v>
                </c:pt>
                <c:pt idx="182">
                  <c:v>3987</c:v>
                </c:pt>
                <c:pt idx="183">
                  <c:v>4018</c:v>
                </c:pt>
                <c:pt idx="184">
                  <c:v>4051</c:v>
                </c:pt>
                <c:pt idx="185">
                  <c:v>4085</c:v>
                </c:pt>
                <c:pt idx="186">
                  <c:v>4146</c:v>
                </c:pt>
                <c:pt idx="187">
                  <c:v>4193</c:v>
                </c:pt>
                <c:pt idx="188">
                  <c:v>4252</c:v>
                </c:pt>
                <c:pt idx="189">
                  <c:v>4295</c:v>
                </c:pt>
                <c:pt idx="190">
                  <c:v>4342</c:v>
                </c:pt>
                <c:pt idx="191">
                  <c:v>4402</c:v>
                </c:pt>
                <c:pt idx="192">
                  <c:v>4457</c:v>
                </c:pt>
                <c:pt idx="193">
                  <c:v>4514</c:v>
                </c:pt>
                <c:pt idx="194">
                  <c:v>4583</c:v>
                </c:pt>
                <c:pt idx="195">
                  <c:v>4618</c:v>
                </c:pt>
                <c:pt idx="196">
                  <c:v>4613</c:v>
                </c:pt>
                <c:pt idx="197">
                  <c:v>4627</c:v>
                </c:pt>
                <c:pt idx="198">
                  <c:v>4683</c:v>
                </c:pt>
                <c:pt idx="199">
                  <c:v>4736</c:v>
                </c:pt>
                <c:pt idx="200">
                  <c:v>4769</c:v>
                </c:pt>
                <c:pt idx="201">
                  <c:v>4780</c:v>
                </c:pt>
                <c:pt idx="202">
                  <c:v>4820</c:v>
                </c:pt>
                <c:pt idx="203">
                  <c:v>4856</c:v>
                </c:pt>
                <c:pt idx="204">
                  <c:v>4880</c:v>
                </c:pt>
                <c:pt idx="205">
                  <c:v>4904</c:v>
                </c:pt>
                <c:pt idx="206">
                  <c:v>4958</c:v>
                </c:pt>
                <c:pt idx="207">
                  <c:v>4991</c:v>
                </c:pt>
                <c:pt idx="208">
                  <c:v>5011</c:v>
                </c:pt>
                <c:pt idx="209">
                  <c:v>5026</c:v>
                </c:pt>
                <c:pt idx="210">
                  <c:v>5039</c:v>
                </c:pt>
                <c:pt idx="211">
                  <c:v>5071</c:v>
                </c:pt>
                <c:pt idx="212">
                  <c:v>5116</c:v>
                </c:pt>
                <c:pt idx="213">
                  <c:v>5142</c:v>
                </c:pt>
                <c:pt idx="214">
                  <c:v>5191</c:v>
                </c:pt>
                <c:pt idx="215">
                  <c:v>5224</c:v>
                </c:pt>
                <c:pt idx="216">
                  <c:v>5266</c:v>
                </c:pt>
                <c:pt idx="217">
                  <c:v>5309</c:v>
                </c:pt>
                <c:pt idx="218">
                  <c:v>5324</c:v>
                </c:pt>
                <c:pt idx="219">
                  <c:v>5346</c:v>
                </c:pt>
                <c:pt idx="220">
                  <c:v>5366</c:v>
                </c:pt>
                <c:pt idx="221">
                  <c:v>5375</c:v>
                </c:pt>
                <c:pt idx="222">
                  <c:v>5389</c:v>
                </c:pt>
                <c:pt idx="223">
                  <c:v>5406</c:v>
                </c:pt>
                <c:pt idx="224">
                  <c:v>5417</c:v>
                </c:pt>
                <c:pt idx="225">
                  <c:v>5432</c:v>
                </c:pt>
                <c:pt idx="226">
                  <c:v>5451</c:v>
                </c:pt>
                <c:pt idx="227">
                  <c:v>5462</c:v>
                </c:pt>
                <c:pt idx="228">
                  <c:v>5466</c:v>
                </c:pt>
                <c:pt idx="229">
                  <c:v>5474</c:v>
                </c:pt>
                <c:pt idx="230">
                  <c:v>5492</c:v>
                </c:pt>
                <c:pt idx="231">
                  <c:v>5503</c:v>
                </c:pt>
                <c:pt idx="232">
                  <c:v>5517</c:v>
                </c:pt>
                <c:pt idx="233">
                  <c:v>5518</c:v>
                </c:pt>
                <c:pt idx="234">
                  <c:v>5528</c:v>
                </c:pt>
                <c:pt idx="235">
                  <c:v>5533</c:v>
                </c:pt>
                <c:pt idx="236">
                  <c:v>5543</c:v>
                </c:pt>
                <c:pt idx="237">
                  <c:v>5551</c:v>
                </c:pt>
                <c:pt idx="238">
                  <c:v>5558</c:v>
                </c:pt>
                <c:pt idx="239">
                  <c:v>5561</c:v>
                </c:pt>
                <c:pt idx="240">
                  <c:v>5562</c:v>
                </c:pt>
                <c:pt idx="241">
                  <c:v>5561</c:v>
                </c:pt>
                <c:pt idx="242">
                  <c:v>5574</c:v>
                </c:pt>
                <c:pt idx="243">
                  <c:v>5588</c:v>
                </c:pt>
                <c:pt idx="244">
                  <c:v>5600</c:v>
                </c:pt>
                <c:pt idx="245">
                  <c:v>5611</c:v>
                </c:pt>
                <c:pt idx="246">
                  <c:v>5622</c:v>
                </c:pt>
                <c:pt idx="247">
                  <c:v>5633</c:v>
                </c:pt>
                <c:pt idx="248">
                  <c:v>5643</c:v>
                </c:pt>
                <c:pt idx="249">
                  <c:v>5659</c:v>
                </c:pt>
                <c:pt idx="250">
                  <c:v>5665</c:v>
                </c:pt>
                <c:pt idx="251">
                  <c:v>5678</c:v>
                </c:pt>
                <c:pt idx="252">
                  <c:v>5683</c:v>
                </c:pt>
                <c:pt idx="253">
                  <c:v>5686</c:v>
                </c:pt>
                <c:pt idx="254">
                  <c:v>5700</c:v>
                </c:pt>
                <c:pt idx="255">
                  <c:v>5711</c:v>
                </c:pt>
                <c:pt idx="256">
                  <c:v>5723</c:v>
                </c:pt>
                <c:pt idx="257">
                  <c:v>5732</c:v>
                </c:pt>
                <c:pt idx="258">
                  <c:v>5752</c:v>
                </c:pt>
                <c:pt idx="259">
                  <c:v>5770</c:v>
                </c:pt>
                <c:pt idx="260">
                  <c:v>5788</c:v>
                </c:pt>
                <c:pt idx="261">
                  <c:v>5790</c:v>
                </c:pt>
                <c:pt idx="262">
                  <c:v>5806</c:v>
                </c:pt>
                <c:pt idx="263">
                  <c:v>5825</c:v>
                </c:pt>
                <c:pt idx="264">
                  <c:v>5830</c:v>
                </c:pt>
                <c:pt idx="265">
                  <c:v>5848</c:v>
                </c:pt>
                <c:pt idx="266">
                  <c:v>5855</c:v>
                </c:pt>
                <c:pt idx="267">
                  <c:v>5871</c:v>
                </c:pt>
                <c:pt idx="268">
                  <c:v>5882</c:v>
                </c:pt>
                <c:pt idx="269">
                  <c:v>5893</c:v>
                </c:pt>
                <c:pt idx="270">
                  <c:v>5904</c:v>
                </c:pt>
                <c:pt idx="271">
                  <c:v>5910</c:v>
                </c:pt>
                <c:pt idx="272">
                  <c:v>5920</c:v>
                </c:pt>
                <c:pt idx="273">
                  <c:v>5925</c:v>
                </c:pt>
                <c:pt idx="274">
                  <c:v>5930</c:v>
                </c:pt>
                <c:pt idx="275">
                  <c:v>5928</c:v>
                </c:pt>
                <c:pt idx="276">
                  <c:v>5935</c:v>
                </c:pt>
                <c:pt idx="277">
                  <c:v>5940</c:v>
                </c:pt>
                <c:pt idx="278">
                  <c:v>5940</c:v>
                </c:pt>
                <c:pt idx="279">
                  <c:v>5945</c:v>
                </c:pt>
                <c:pt idx="280">
                  <c:v>5956</c:v>
                </c:pt>
                <c:pt idx="281">
                  <c:v>5961</c:v>
                </c:pt>
                <c:pt idx="282">
                  <c:v>5957</c:v>
                </c:pt>
                <c:pt idx="283">
                  <c:v>5965</c:v>
                </c:pt>
                <c:pt idx="284">
                  <c:v>5970</c:v>
                </c:pt>
                <c:pt idx="285">
                  <c:v>5974</c:v>
                </c:pt>
                <c:pt idx="286">
                  <c:v>5976</c:v>
                </c:pt>
                <c:pt idx="287">
                  <c:v>5976</c:v>
                </c:pt>
                <c:pt idx="288">
                  <c:v>5982</c:v>
                </c:pt>
                <c:pt idx="289">
                  <c:v>5979</c:v>
                </c:pt>
                <c:pt idx="290">
                  <c:v>5980</c:v>
                </c:pt>
                <c:pt idx="291">
                  <c:v>5987</c:v>
                </c:pt>
                <c:pt idx="292">
                  <c:v>5990</c:v>
                </c:pt>
                <c:pt idx="293">
                  <c:v>5987</c:v>
                </c:pt>
                <c:pt idx="294">
                  <c:v>5983</c:v>
                </c:pt>
                <c:pt idx="295">
                  <c:v>5985</c:v>
                </c:pt>
                <c:pt idx="296">
                  <c:v>5980</c:v>
                </c:pt>
                <c:pt idx="297">
                  <c:v>5980</c:v>
                </c:pt>
                <c:pt idx="298">
                  <c:v>5979</c:v>
                </c:pt>
                <c:pt idx="299">
                  <c:v>5978</c:v>
                </c:pt>
                <c:pt idx="300">
                  <c:v>5982</c:v>
                </c:pt>
                <c:pt idx="301">
                  <c:v>5981</c:v>
                </c:pt>
                <c:pt idx="302">
                  <c:v>5977</c:v>
                </c:pt>
                <c:pt idx="303">
                  <c:v>5979</c:v>
                </c:pt>
                <c:pt idx="304">
                  <c:v>5979</c:v>
                </c:pt>
                <c:pt idx="305">
                  <c:v>5985</c:v>
                </c:pt>
                <c:pt idx="306">
                  <c:v>5990</c:v>
                </c:pt>
                <c:pt idx="307">
                  <c:v>5991</c:v>
                </c:pt>
                <c:pt idx="308">
                  <c:v>6013</c:v>
                </c:pt>
                <c:pt idx="309">
                  <c:v>6022</c:v>
                </c:pt>
                <c:pt idx="310">
                  <c:v>6030</c:v>
                </c:pt>
                <c:pt idx="311">
                  <c:v>6035</c:v>
                </c:pt>
                <c:pt idx="312">
                  <c:v>6035</c:v>
                </c:pt>
                <c:pt idx="313">
                  <c:v>6050</c:v>
                </c:pt>
                <c:pt idx="314">
                  <c:v>6051</c:v>
                </c:pt>
                <c:pt idx="315">
                  <c:v>6053</c:v>
                </c:pt>
                <c:pt idx="316">
                  <c:v>6064</c:v>
                </c:pt>
                <c:pt idx="317">
                  <c:v>6059</c:v>
                </c:pt>
                <c:pt idx="318">
                  <c:v>6066</c:v>
                </c:pt>
                <c:pt idx="319">
                  <c:v>6077</c:v>
                </c:pt>
                <c:pt idx="320">
                  <c:v>6097</c:v>
                </c:pt>
                <c:pt idx="321">
                  <c:v>6116</c:v>
                </c:pt>
                <c:pt idx="322">
                  <c:v>6127</c:v>
                </c:pt>
                <c:pt idx="323">
                  <c:v>6127</c:v>
                </c:pt>
                <c:pt idx="324">
                  <c:v>6127</c:v>
                </c:pt>
                <c:pt idx="325">
                  <c:v>6133</c:v>
                </c:pt>
                <c:pt idx="326">
                  <c:v>6144</c:v>
                </c:pt>
                <c:pt idx="327">
                  <c:v>6150</c:v>
                </c:pt>
                <c:pt idx="328">
                  <c:v>6160</c:v>
                </c:pt>
                <c:pt idx="329">
                  <c:v>6174</c:v>
                </c:pt>
                <c:pt idx="330">
                  <c:v>6180</c:v>
                </c:pt>
                <c:pt idx="331">
                  <c:v>6183</c:v>
                </c:pt>
                <c:pt idx="332">
                  <c:v>6184</c:v>
                </c:pt>
                <c:pt idx="333">
                  <c:v>6188</c:v>
                </c:pt>
                <c:pt idx="334">
                  <c:v>6202</c:v>
                </c:pt>
                <c:pt idx="335">
                  <c:v>6216</c:v>
                </c:pt>
                <c:pt idx="336">
                  <c:v>6215</c:v>
                </c:pt>
                <c:pt idx="337">
                  <c:v>6245</c:v>
                </c:pt>
                <c:pt idx="338">
                  <c:v>6248</c:v>
                </c:pt>
                <c:pt idx="339">
                  <c:v>6231</c:v>
                </c:pt>
                <c:pt idx="340">
                  <c:v>6255</c:v>
                </c:pt>
                <c:pt idx="341">
                  <c:v>6271</c:v>
                </c:pt>
                <c:pt idx="342">
                  <c:v>6271</c:v>
                </c:pt>
                <c:pt idx="343">
                  <c:v>6266</c:v>
                </c:pt>
                <c:pt idx="344">
                  <c:v>6276</c:v>
                </c:pt>
                <c:pt idx="345">
                  <c:v>6279</c:v>
                </c:pt>
                <c:pt idx="346">
                  <c:v>6285</c:v>
                </c:pt>
                <c:pt idx="347">
                  <c:v>6290</c:v>
                </c:pt>
                <c:pt idx="348">
                  <c:v>6288</c:v>
                </c:pt>
                <c:pt idx="349">
                  <c:v>6292</c:v>
                </c:pt>
                <c:pt idx="350">
                  <c:v>6301</c:v>
                </c:pt>
                <c:pt idx="351">
                  <c:v>6309</c:v>
                </c:pt>
                <c:pt idx="352">
                  <c:v>6316</c:v>
                </c:pt>
                <c:pt idx="353">
                  <c:v>6325</c:v>
                </c:pt>
                <c:pt idx="354">
                  <c:v>6335</c:v>
                </c:pt>
                <c:pt idx="355">
                  <c:v>6335</c:v>
                </c:pt>
                <c:pt idx="356">
                  <c:v>6335</c:v>
                </c:pt>
                <c:pt idx="357">
                  <c:v>6342</c:v>
                </c:pt>
                <c:pt idx="358">
                  <c:v>6343</c:v>
                </c:pt>
                <c:pt idx="359">
                  <c:v>6347</c:v>
                </c:pt>
                <c:pt idx="360">
                  <c:v>6357</c:v>
                </c:pt>
                <c:pt idx="361">
                  <c:v>6360</c:v>
                </c:pt>
                <c:pt idx="362">
                  <c:v>6370</c:v>
                </c:pt>
                <c:pt idx="363">
                  <c:v>6374</c:v>
                </c:pt>
                <c:pt idx="364">
                  <c:v>6382</c:v>
                </c:pt>
                <c:pt idx="365">
                  <c:v>6389</c:v>
                </c:pt>
                <c:pt idx="366">
                  <c:v>6404</c:v>
                </c:pt>
                <c:pt idx="367">
                  <c:v>6420</c:v>
                </c:pt>
                <c:pt idx="368">
                  <c:v>6417</c:v>
                </c:pt>
                <c:pt idx="369">
                  <c:v>6417</c:v>
                </c:pt>
                <c:pt idx="370">
                  <c:v>6400</c:v>
                </c:pt>
                <c:pt idx="371">
                  <c:v>6400</c:v>
                </c:pt>
                <c:pt idx="372">
                  <c:v>6402</c:v>
                </c:pt>
                <c:pt idx="373">
                  <c:v>6408</c:v>
                </c:pt>
                <c:pt idx="374">
                  <c:v>6418</c:v>
                </c:pt>
                <c:pt idx="375">
                  <c:v>6425</c:v>
                </c:pt>
                <c:pt idx="376">
                  <c:v>6430</c:v>
                </c:pt>
                <c:pt idx="377">
                  <c:v>6431</c:v>
                </c:pt>
                <c:pt idx="378">
                  <c:v>6438</c:v>
                </c:pt>
                <c:pt idx="379">
                  <c:v>6441</c:v>
                </c:pt>
                <c:pt idx="380">
                  <c:v>6456</c:v>
                </c:pt>
                <c:pt idx="381">
                  <c:v>6505</c:v>
                </c:pt>
                <c:pt idx="382">
                  <c:v>6532</c:v>
                </c:pt>
                <c:pt idx="383">
                  <c:v>6534</c:v>
                </c:pt>
                <c:pt idx="384">
                  <c:v>6546</c:v>
                </c:pt>
                <c:pt idx="385">
                  <c:v>6554</c:v>
                </c:pt>
                <c:pt idx="386">
                  <c:v>6563</c:v>
                </c:pt>
                <c:pt idx="387">
                  <c:v>6568</c:v>
                </c:pt>
                <c:pt idx="388">
                  <c:v>6567</c:v>
                </c:pt>
                <c:pt idx="389">
                  <c:v>6576</c:v>
                </c:pt>
                <c:pt idx="390">
                  <c:v>6638</c:v>
                </c:pt>
                <c:pt idx="391">
                  <c:v>6654</c:v>
                </c:pt>
                <c:pt idx="392">
                  <c:v>6657</c:v>
                </c:pt>
                <c:pt idx="393">
                  <c:v>6665</c:v>
                </c:pt>
                <c:pt idx="394">
                  <c:v>6671</c:v>
                </c:pt>
                <c:pt idx="395">
                  <c:v>6682</c:v>
                </c:pt>
                <c:pt idx="396">
                  <c:v>6700</c:v>
                </c:pt>
                <c:pt idx="397">
                  <c:v>6717</c:v>
                </c:pt>
                <c:pt idx="398">
                  <c:v>6737</c:v>
                </c:pt>
                <c:pt idx="399">
                  <c:v>6734</c:v>
                </c:pt>
                <c:pt idx="400">
                  <c:v>6743</c:v>
                </c:pt>
                <c:pt idx="401">
                  <c:v>6756</c:v>
                </c:pt>
                <c:pt idx="402">
                  <c:v>6773</c:v>
                </c:pt>
                <c:pt idx="403">
                  <c:v>6794</c:v>
                </c:pt>
                <c:pt idx="404">
                  <c:v>6818</c:v>
                </c:pt>
                <c:pt idx="405">
                  <c:v>6839</c:v>
                </c:pt>
                <c:pt idx="406">
                  <c:v>6847</c:v>
                </c:pt>
                <c:pt idx="407">
                  <c:v>6873</c:v>
                </c:pt>
                <c:pt idx="408">
                  <c:v>6901</c:v>
                </c:pt>
                <c:pt idx="409">
                  <c:v>6920</c:v>
                </c:pt>
                <c:pt idx="410">
                  <c:v>6944</c:v>
                </c:pt>
                <c:pt idx="411">
                  <c:v>6973</c:v>
                </c:pt>
                <c:pt idx="412">
                  <c:v>6977</c:v>
                </c:pt>
                <c:pt idx="413">
                  <c:v>6972</c:v>
                </c:pt>
                <c:pt idx="414">
                  <c:v>7019</c:v>
                </c:pt>
                <c:pt idx="415">
                  <c:v>7030</c:v>
                </c:pt>
                <c:pt idx="416">
                  <c:v>7047</c:v>
                </c:pt>
                <c:pt idx="417">
                  <c:v>7034</c:v>
                </c:pt>
                <c:pt idx="418">
                  <c:v>7028</c:v>
                </c:pt>
                <c:pt idx="419">
                  <c:v>7030</c:v>
                </c:pt>
                <c:pt idx="420">
                  <c:v>7045</c:v>
                </c:pt>
                <c:pt idx="421">
                  <c:v>7056</c:v>
                </c:pt>
                <c:pt idx="422">
                  <c:v>7066</c:v>
                </c:pt>
                <c:pt idx="423">
                  <c:v>7085</c:v>
                </c:pt>
                <c:pt idx="424">
                  <c:v>7112</c:v>
                </c:pt>
                <c:pt idx="425">
                  <c:v>7134</c:v>
                </c:pt>
                <c:pt idx="426">
                  <c:v>7131</c:v>
                </c:pt>
                <c:pt idx="427">
                  <c:v>7149</c:v>
                </c:pt>
                <c:pt idx="428">
                  <c:v>7164</c:v>
                </c:pt>
                <c:pt idx="429">
                  <c:v>7180</c:v>
                </c:pt>
                <c:pt idx="430">
                  <c:v>7187</c:v>
                </c:pt>
                <c:pt idx="431">
                  <c:v>7218</c:v>
                </c:pt>
                <c:pt idx="432">
                  <c:v>7244</c:v>
                </c:pt>
                <c:pt idx="433">
                  <c:v>7342</c:v>
                </c:pt>
                <c:pt idx="434">
                  <c:v>7469</c:v>
                </c:pt>
                <c:pt idx="435">
                  <c:v>7539</c:v>
                </c:pt>
                <c:pt idx="436">
                  <c:v>7550</c:v>
                </c:pt>
                <c:pt idx="437">
                  <c:v>7574</c:v>
                </c:pt>
                <c:pt idx="438">
                  <c:v>7591</c:v>
                </c:pt>
                <c:pt idx="439">
                  <c:v>7602</c:v>
                </c:pt>
                <c:pt idx="440">
                  <c:v>7631</c:v>
                </c:pt>
                <c:pt idx="441">
                  <c:v>7658</c:v>
                </c:pt>
                <c:pt idx="442">
                  <c:v>7669</c:v>
                </c:pt>
                <c:pt idx="443">
                  <c:v>7693</c:v>
                </c:pt>
                <c:pt idx="444">
                  <c:v>7697</c:v>
                </c:pt>
                <c:pt idx="445">
                  <c:v>7691</c:v>
                </c:pt>
                <c:pt idx="446">
                  <c:v>7742</c:v>
                </c:pt>
                <c:pt idx="447">
                  <c:v>7808</c:v>
                </c:pt>
                <c:pt idx="448">
                  <c:v>7830</c:v>
                </c:pt>
                <c:pt idx="449">
                  <c:v>7829</c:v>
                </c:pt>
                <c:pt idx="450">
                  <c:v>7843</c:v>
                </c:pt>
                <c:pt idx="451">
                  <c:v>7862</c:v>
                </c:pt>
                <c:pt idx="452">
                  <c:v>7887</c:v>
                </c:pt>
                <c:pt idx="453">
                  <c:v>7892</c:v>
                </c:pt>
                <c:pt idx="454">
                  <c:v>7908</c:v>
                </c:pt>
                <c:pt idx="455">
                  <c:v>7936</c:v>
                </c:pt>
                <c:pt idx="456">
                  <c:v>7981</c:v>
                </c:pt>
                <c:pt idx="457">
                  <c:v>7977</c:v>
                </c:pt>
                <c:pt idx="458">
                  <c:v>7963</c:v>
                </c:pt>
                <c:pt idx="459">
                  <c:v>7975</c:v>
                </c:pt>
                <c:pt idx="460">
                  <c:v>7990</c:v>
                </c:pt>
                <c:pt idx="461">
                  <c:v>8002</c:v>
                </c:pt>
                <c:pt idx="462">
                  <c:v>8010</c:v>
                </c:pt>
                <c:pt idx="463">
                  <c:v>8012</c:v>
                </c:pt>
                <c:pt idx="464">
                  <c:v>8021</c:v>
                </c:pt>
                <c:pt idx="465">
                  <c:v>8029</c:v>
                </c:pt>
                <c:pt idx="466">
                  <c:v>8037</c:v>
                </c:pt>
                <c:pt idx="467">
                  <c:v>8049</c:v>
                </c:pt>
                <c:pt idx="468">
                  <c:v>8058</c:v>
                </c:pt>
                <c:pt idx="469">
                  <c:v>8069</c:v>
                </c:pt>
                <c:pt idx="470">
                  <c:v>8062</c:v>
                </c:pt>
                <c:pt idx="471">
                  <c:v>8073</c:v>
                </c:pt>
                <c:pt idx="472">
                  <c:v>8077</c:v>
                </c:pt>
                <c:pt idx="473">
                  <c:v>8082</c:v>
                </c:pt>
                <c:pt idx="474">
                  <c:v>8077</c:v>
                </c:pt>
                <c:pt idx="475">
                  <c:v>8084</c:v>
                </c:pt>
                <c:pt idx="476">
                  <c:v>8088</c:v>
                </c:pt>
                <c:pt idx="477">
                  <c:v>8089</c:v>
                </c:pt>
                <c:pt idx="478">
                  <c:v>8093</c:v>
                </c:pt>
                <c:pt idx="479">
                  <c:v>8098</c:v>
                </c:pt>
                <c:pt idx="480">
                  <c:v>8106</c:v>
                </c:pt>
                <c:pt idx="481">
                  <c:v>8108</c:v>
                </c:pt>
                <c:pt idx="482">
                  <c:v>8108</c:v>
                </c:pt>
                <c:pt idx="483">
                  <c:v>8115</c:v>
                </c:pt>
                <c:pt idx="484">
                  <c:v>8111</c:v>
                </c:pt>
                <c:pt idx="485">
                  <c:v>8118</c:v>
                </c:pt>
                <c:pt idx="486">
                  <c:v>8123</c:v>
                </c:pt>
                <c:pt idx="487">
                  <c:v>8129</c:v>
                </c:pt>
                <c:pt idx="488">
                  <c:v>8135</c:v>
                </c:pt>
                <c:pt idx="489">
                  <c:v>8130</c:v>
                </c:pt>
                <c:pt idx="490">
                  <c:v>8135</c:v>
                </c:pt>
                <c:pt idx="491">
                  <c:v>8137</c:v>
                </c:pt>
                <c:pt idx="492">
                  <c:v>8147</c:v>
                </c:pt>
                <c:pt idx="493">
                  <c:v>8150</c:v>
                </c:pt>
                <c:pt idx="494">
                  <c:v>8150</c:v>
                </c:pt>
                <c:pt idx="495">
                  <c:v>8155</c:v>
                </c:pt>
                <c:pt idx="496">
                  <c:v>8157</c:v>
                </c:pt>
                <c:pt idx="497">
                  <c:v>8161</c:v>
                </c:pt>
                <c:pt idx="498">
                  <c:v>8154</c:v>
                </c:pt>
                <c:pt idx="499">
                  <c:v>8156</c:v>
                </c:pt>
                <c:pt idx="500">
                  <c:v>8161</c:v>
                </c:pt>
                <c:pt idx="501">
                  <c:v>8158</c:v>
                </c:pt>
                <c:pt idx="502">
                  <c:v>8171</c:v>
                </c:pt>
                <c:pt idx="503">
                  <c:v>8176</c:v>
                </c:pt>
                <c:pt idx="504">
                  <c:v>8185</c:v>
                </c:pt>
                <c:pt idx="505">
                  <c:v>8198</c:v>
                </c:pt>
                <c:pt idx="506">
                  <c:v>8221</c:v>
                </c:pt>
                <c:pt idx="507">
                  <c:v>8235</c:v>
                </c:pt>
                <c:pt idx="508">
                  <c:v>8251</c:v>
                </c:pt>
                <c:pt idx="509">
                  <c:v>8248</c:v>
                </c:pt>
                <c:pt idx="510">
                  <c:v>8265</c:v>
                </c:pt>
                <c:pt idx="511">
                  <c:v>8272</c:v>
                </c:pt>
                <c:pt idx="512">
                  <c:v>8288</c:v>
                </c:pt>
                <c:pt idx="513">
                  <c:v>8292</c:v>
                </c:pt>
                <c:pt idx="514">
                  <c:v>8311</c:v>
                </c:pt>
                <c:pt idx="515">
                  <c:v>8353</c:v>
                </c:pt>
                <c:pt idx="516">
                  <c:v>8375</c:v>
                </c:pt>
                <c:pt idx="517">
                  <c:v>8394</c:v>
                </c:pt>
                <c:pt idx="518">
                  <c:v>8395</c:v>
                </c:pt>
                <c:pt idx="519">
                  <c:v>8399</c:v>
                </c:pt>
                <c:pt idx="520">
                  <c:v>8411</c:v>
                </c:pt>
                <c:pt idx="521">
                  <c:v>8434</c:v>
                </c:pt>
                <c:pt idx="522">
                  <c:v>8458</c:v>
                </c:pt>
                <c:pt idx="523">
                  <c:v>8467</c:v>
                </c:pt>
                <c:pt idx="524">
                  <c:v>8493</c:v>
                </c:pt>
                <c:pt idx="525">
                  <c:v>8516</c:v>
                </c:pt>
                <c:pt idx="526">
                  <c:v>8540</c:v>
                </c:pt>
                <c:pt idx="527">
                  <c:v>8562</c:v>
                </c:pt>
                <c:pt idx="528">
                  <c:v>8587</c:v>
                </c:pt>
                <c:pt idx="529">
                  <c:v>8616</c:v>
                </c:pt>
                <c:pt idx="530">
                  <c:v>8646</c:v>
                </c:pt>
                <c:pt idx="531">
                  <c:v>8695</c:v>
                </c:pt>
                <c:pt idx="532">
                  <c:v>8728</c:v>
                </c:pt>
                <c:pt idx="533">
                  <c:v>8736</c:v>
                </c:pt>
                <c:pt idx="534">
                  <c:v>8788</c:v>
                </c:pt>
                <c:pt idx="535">
                  <c:v>8841</c:v>
                </c:pt>
                <c:pt idx="536">
                  <c:v>8880</c:v>
                </c:pt>
                <c:pt idx="537">
                  <c:v>8931</c:v>
                </c:pt>
                <c:pt idx="538">
                  <c:v>8997</c:v>
                </c:pt>
                <c:pt idx="539">
                  <c:v>9053</c:v>
                </c:pt>
                <c:pt idx="540">
                  <c:v>9103</c:v>
                </c:pt>
                <c:pt idx="541">
                  <c:v>9162</c:v>
                </c:pt>
                <c:pt idx="542">
                  <c:v>9208</c:v>
                </c:pt>
                <c:pt idx="543">
                  <c:v>9259</c:v>
                </c:pt>
                <c:pt idx="544">
                  <c:v>9311</c:v>
                </c:pt>
                <c:pt idx="545">
                  <c:v>9351</c:v>
                </c:pt>
                <c:pt idx="546">
                  <c:v>9403</c:v>
                </c:pt>
                <c:pt idx="547">
                  <c:v>9442</c:v>
                </c:pt>
                <c:pt idx="548">
                  <c:v>9545</c:v>
                </c:pt>
                <c:pt idx="549">
                  <c:v>9582</c:v>
                </c:pt>
                <c:pt idx="550">
                  <c:v>9643</c:v>
                </c:pt>
                <c:pt idx="551">
                  <c:v>9713</c:v>
                </c:pt>
                <c:pt idx="552">
                  <c:v>9757</c:v>
                </c:pt>
                <c:pt idx="553">
                  <c:v>9804</c:v>
                </c:pt>
                <c:pt idx="554">
                  <c:v>9843</c:v>
                </c:pt>
                <c:pt idx="555">
                  <c:v>9878</c:v>
                </c:pt>
                <c:pt idx="556">
                  <c:v>9911</c:v>
                </c:pt>
                <c:pt idx="557">
                  <c:v>9950</c:v>
                </c:pt>
                <c:pt idx="558">
                  <c:v>9988</c:v>
                </c:pt>
                <c:pt idx="559">
                  <c:v>10029</c:v>
                </c:pt>
                <c:pt idx="560">
                  <c:v>10094</c:v>
                </c:pt>
                <c:pt idx="561">
                  <c:v>10143</c:v>
                </c:pt>
                <c:pt idx="562">
                  <c:v>10195</c:v>
                </c:pt>
                <c:pt idx="563">
                  <c:v>10234</c:v>
                </c:pt>
                <c:pt idx="564">
                  <c:v>10269</c:v>
                </c:pt>
                <c:pt idx="565">
                  <c:v>10318</c:v>
                </c:pt>
                <c:pt idx="566">
                  <c:v>10364</c:v>
                </c:pt>
                <c:pt idx="567">
                  <c:v>10388</c:v>
                </c:pt>
                <c:pt idx="568">
                  <c:v>10431</c:v>
                </c:pt>
                <c:pt idx="569">
                  <c:v>10419</c:v>
                </c:pt>
                <c:pt idx="570">
                  <c:v>10422</c:v>
                </c:pt>
                <c:pt idx="571">
                  <c:v>10445</c:v>
                </c:pt>
                <c:pt idx="572">
                  <c:v>10480</c:v>
                </c:pt>
                <c:pt idx="573">
                  <c:v>10474</c:v>
                </c:pt>
                <c:pt idx="574">
                  <c:v>10526</c:v>
                </c:pt>
                <c:pt idx="575">
                  <c:v>10559</c:v>
                </c:pt>
                <c:pt idx="576">
                  <c:v>10600</c:v>
                </c:pt>
                <c:pt idx="577">
                  <c:v>10608</c:v>
                </c:pt>
                <c:pt idx="578">
                  <c:v>10648</c:v>
                </c:pt>
                <c:pt idx="579">
                  <c:v>10663</c:v>
                </c:pt>
                <c:pt idx="580">
                  <c:v>10683</c:v>
                </c:pt>
                <c:pt idx="581">
                  <c:v>10685</c:v>
                </c:pt>
                <c:pt idx="582">
                  <c:v>10719</c:v>
                </c:pt>
                <c:pt idx="583">
                  <c:v>10736</c:v>
                </c:pt>
                <c:pt idx="584">
                  <c:v>10756</c:v>
                </c:pt>
                <c:pt idx="585">
                  <c:v>10774</c:v>
                </c:pt>
                <c:pt idx="586">
                  <c:v>10807</c:v>
                </c:pt>
                <c:pt idx="587">
                  <c:v>10828</c:v>
                </c:pt>
                <c:pt idx="588">
                  <c:v>10877</c:v>
                </c:pt>
                <c:pt idx="589">
                  <c:v>10953</c:v>
                </c:pt>
                <c:pt idx="590">
                  <c:v>10995</c:v>
                </c:pt>
                <c:pt idx="591">
                  <c:v>11006</c:v>
                </c:pt>
                <c:pt idx="592">
                  <c:v>11025</c:v>
                </c:pt>
                <c:pt idx="593">
                  <c:v>11052</c:v>
                </c:pt>
                <c:pt idx="594">
                  <c:v>11078</c:v>
                </c:pt>
                <c:pt idx="595">
                  <c:v>11079</c:v>
                </c:pt>
                <c:pt idx="596">
                  <c:v>11060</c:v>
                </c:pt>
                <c:pt idx="597">
                  <c:v>11025</c:v>
                </c:pt>
                <c:pt idx="598">
                  <c:v>10990</c:v>
                </c:pt>
                <c:pt idx="599">
                  <c:v>11008</c:v>
                </c:pt>
                <c:pt idx="600">
                  <c:v>11022</c:v>
                </c:pt>
                <c:pt idx="601">
                  <c:v>11013</c:v>
                </c:pt>
                <c:pt idx="602">
                  <c:v>11002</c:v>
                </c:pt>
                <c:pt idx="603">
                  <c:v>11004</c:v>
                </c:pt>
                <c:pt idx="604">
                  <c:v>10996</c:v>
                </c:pt>
                <c:pt idx="605">
                  <c:v>10994</c:v>
                </c:pt>
                <c:pt idx="606">
                  <c:v>10998</c:v>
                </c:pt>
                <c:pt idx="607">
                  <c:v>11012</c:v>
                </c:pt>
                <c:pt idx="608">
                  <c:v>11018</c:v>
                </c:pt>
                <c:pt idx="609">
                  <c:v>11042</c:v>
                </c:pt>
                <c:pt idx="610">
                  <c:v>11041</c:v>
                </c:pt>
                <c:pt idx="611">
                  <c:v>11043</c:v>
                </c:pt>
                <c:pt idx="612">
                  <c:v>11042</c:v>
                </c:pt>
                <c:pt idx="613">
                  <c:v>11044</c:v>
                </c:pt>
                <c:pt idx="614">
                  <c:v>11059</c:v>
                </c:pt>
                <c:pt idx="615">
                  <c:v>11061</c:v>
                </c:pt>
                <c:pt idx="616">
                  <c:v>11058</c:v>
                </c:pt>
                <c:pt idx="617">
                  <c:v>11060</c:v>
                </c:pt>
                <c:pt idx="618">
                  <c:v>11066</c:v>
                </c:pt>
                <c:pt idx="619">
                  <c:v>11078</c:v>
                </c:pt>
                <c:pt idx="620">
                  <c:v>11108</c:v>
                </c:pt>
                <c:pt idx="621">
                  <c:v>11115</c:v>
                </c:pt>
                <c:pt idx="622">
                  <c:v>11116</c:v>
                </c:pt>
                <c:pt idx="623">
                  <c:v>11112</c:v>
                </c:pt>
                <c:pt idx="624">
                  <c:v>11137</c:v>
                </c:pt>
                <c:pt idx="625">
                  <c:v>11137</c:v>
                </c:pt>
                <c:pt idx="626">
                  <c:v>11145</c:v>
                </c:pt>
                <c:pt idx="627">
                  <c:v>11141</c:v>
                </c:pt>
                <c:pt idx="628">
                  <c:v>11145</c:v>
                </c:pt>
                <c:pt idx="629">
                  <c:v>11155</c:v>
                </c:pt>
                <c:pt idx="630">
                  <c:v>11156</c:v>
                </c:pt>
                <c:pt idx="631">
                  <c:v>11155</c:v>
                </c:pt>
                <c:pt idx="632">
                  <c:v>11149</c:v>
                </c:pt>
                <c:pt idx="633">
                  <c:v>11161</c:v>
                </c:pt>
                <c:pt idx="634">
                  <c:v>11153</c:v>
                </c:pt>
                <c:pt idx="635">
                  <c:v>11152</c:v>
                </c:pt>
                <c:pt idx="636">
                  <c:v>11147</c:v>
                </c:pt>
                <c:pt idx="637">
                  <c:v>11157</c:v>
                </c:pt>
                <c:pt idx="638">
                  <c:v>11160</c:v>
                </c:pt>
                <c:pt idx="639">
                  <c:v>11162</c:v>
                </c:pt>
                <c:pt idx="640">
                  <c:v>11169</c:v>
                </c:pt>
                <c:pt idx="641">
                  <c:v>11177</c:v>
                </c:pt>
                <c:pt idx="642">
                  <c:v>11182</c:v>
                </c:pt>
                <c:pt idx="643">
                  <c:v>11183</c:v>
                </c:pt>
                <c:pt idx="644">
                  <c:v>11190</c:v>
                </c:pt>
                <c:pt idx="645">
                  <c:v>11192</c:v>
                </c:pt>
                <c:pt idx="646">
                  <c:v>11198</c:v>
                </c:pt>
                <c:pt idx="647">
                  <c:v>11198</c:v>
                </c:pt>
                <c:pt idx="648">
                  <c:v>11205</c:v>
                </c:pt>
                <c:pt idx="649">
                  <c:v>11209</c:v>
                </c:pt>
                <c:pt idx="650">
                  <c:v>11212</c:v>
                </c:pt>
                <c:pt idx="651">
                  <c:v>11224</c:v>
                </c:pt>
                <c:pt idx="652">
                  <c:v>11223</c:v>
                </c:pt>
                <c:pt idx="653">
                  <c:v>11238</c:v>
                </c:pt>
                <c:pt idx="654">
                  <c:v>11233</c:v>
                </c:pt>
                <c:pt idx="655">
                  <c:v>11225</c:v>
                </c:pt>
                <c:pt idx="656">
                  <c:v>11230</c:v>
                </c:pt>
                <c:pt idx="657">
                  <c:v>11274</c:v>
                </c:pt>
                <c:pt idx="658">
                  <c:v>11630</c:v>
                </c:pt>
                <c:pt idx="659">
                  <c:v>11819</c:v>
                </c:pt>
                <c:pt idx="660">
                  <c:v>11885</c:v>
                </c:pt>
                <c:pt idx="661">
                  <c:v>11909</c:v>
                </c:pt>
                <c:pt idx="662">
                  <c:v>11916</c:v>
                </c:pt>
                <c:pt idx="663">
                  <c:v>11924</c:v>
                </c:pt>
                <c:pt idx="664">
                  <c:v>11935</c:v>
                </c:pt>
                <c:pt idx="665">
                  <c:v>11934</c:v>
                </c:pt>
                <c:pt idx="666">
                  <c:v>11928</c:v>
                </c:pt>
                <c:pt idx="667">
                  <c:v>11940</c:v>
                </c:pt>
                <c:pt idx="668">
                  <c:v>11948</c:v>
                </c:pt>
                <c:pt idx="669">
                  <c:v>11946</c:v>
                </c:pt>
                <c:pt idx="670">
                  <c:v>11940</c:v>
                </c:pt>
                <c:pt idx="671">
                  <c:v>11950</c:v>
                </c:pt>
                <c:pt idx="672">
                  <c:v>11964</c:v>
                </c:pt>
                <c:pt idx="673">
                  <c:v>11964</c:v>
                </c:pt>
                <c:pt idx="674">
                  <c:v>11960</c:v>
                </c:pt>
                <c:pt idx="675">
                  <c:v>11966</c:v>
                </c:pt>
                <c:pt idx="676">
                  <c:v>11962</c:v>
                </c:pt>
                <c:pt idx="677">
                  <c:v>11960</c:v>
                </c:pt>
                <c:pt idx="678">
                  <c:v>11962</c:v>
                </c:pt>
                <c:pt idx="679">
                  <c:v>11966</c:v>
                </c:pt>
                <c:pt idx="680">
                  <c:v>11970</c:v>
                </c:pt>
                <c:pt idx="681">
                  <c:v>11970</c:v>
                </c:pt>
                <c:pt idx="682">
                  <c:v>11964</c:v>
                </c:pt>
                <c:pt idx="683">
                  <c:v>11964</c:v>
                </c:pt>
                <c:pt idx="684">
                  <c:v>11967</c:v>
                </c:pt>
                <c:pt idx="685">
                  <c:v>11970</c:v>
                </c:pt>
                <c:pt idx="686">
                  <c:v>11973</c:v>
                </c:pt>
                <c:pt idx="687">
                  <c:v>11982</c:v>
                </c:pt>
                <c:pt idx="688">
                  <c:v>11984</c:v>
                </c:pt>
                <c:pt idx="689">
                  <c:v>11992</c:v>
                </c:pt>
                <c:pt idx="690">
                  <c:v>11999</c:v>
                </c:pt>
                <c:pt idx="691">
                  <c:v>12008</c:v>
                </c:pt>
                <c:pt idx="692">
                  <c:v>12023</c:v>
                </c:pt>
                <c:pt idx="693">
                  <c:v>12029</c:v>
                </c:pt>
                <c:pt idx="694">
                  <c:v>12030</c:v>
                </c:pt>
                <c:pt idx="695">
                  <c:v>12029</c:v>
                </c:pt>
                <c:pt idx="696">
                  <c:v>12030</c:v>
                </c:pt>
                <c:pt idx="697">
                  <c:v>12049</c:v>
                </c:pt>
                <c:pt idx="698">
                  <c:v>12043</c:v>
                </c:pt>
                <c:pt idx="699">
                  <c:v>12054</c:v>
                </c:pt>
                <c:pt idx="700">
                  <c:v>12071</c:v>
                </c:pt>
                <c:pt idx="701">
                  <c:v>12087</c:v>
                </c:pt>
                <c:pt idx="702">
                  <c:v>12114</c:v>
                </c:pt>
                <c:pt idx="703">
                  <c:v>12117</c:v>
                </c:pt>
                <c:pt idx="704">
                  <c:v>12151</c:v>
                </c:pt>
                <c:pt idx="705">
                  <c:v>12198</c:v>
                </c:pt>
                <c:pt idx="706">
                  <c:v>12271</c:v>
                </c:pt>
                <c:pt idx="707">
                  <c:v>12325</c:v>
                </c:pt>
                <c:pt idx="708">
                  <c:v>12361</c:v>
                </c:pt>
                <c:pt idx="709">
                  <c:v>12423</c:v>
                </c:pt>
                <c:pt idx="710">
                  <c:v>12458</c:v>
                </c:pt>
                <c:pt idx="711">
                  <c:v>12523</c:v>
                </c:pt>
                <c:pt idx="712">
                  <c:v>12585</c:v>
                </c:pt>
                <c:pt idx="713">
                  <c:v>12615</c:v>
                </c:pt>
                <c:pt idx="714">
                  <c:v>12675</c:v>
                </c:pt>
                <c:pt idx="715">
                  <c:v>12738</c:v>
                </c:pt>
                <c:pt idx="716">
                  <c:v>12807</c:v>
                </c:pt>
                <c:pt idx="717">
                  <c:v>12851</c:v>
                </c:pt>
                <c:pt idx="718">
                  <c:v>12895</c:v>
                </c:pt>
                <c:pt idx="719">
                  <c:v>12914</c:v>
                </c:pt>
                <c:pt idx="720">
                  <c:v>12993</c:v>
                </c:pt>
                <c:pt idx="721">
                  <c:v>13029</c:v>
                </c:pt>
                <c:pt idx="722">
                  <c:v>13106</c:v>
                </c:pt>
                <c:pt idx="723">
                  <c:v>13185</c:v>
                </c:pt>
                <c:pt idx="724">
                  <c:v>13256</c:v>
                </c:pt>
                <c:pt idx="725">
                  <c:v>13298</c:v>
                </c:pt>
                <c:pt idx="726">
                  <c:v>13348</c:v>
                </c:pt>
                <c:pt idx="727">
                  <c:v>13432</c:v>
                </c:pt>
                <c:pt idx="728">
                  <c:v>13548</c:v>
                </c:pt>
                <c:pt idx="729">
                  <c:v>13618</c:v>
                </c:pt>
                <c:pt idx="730">
                  <c:v>13682</c:v>
                </c:pt>
                <c:pt idx="731">
                  <c:v>13729</c:v>
                </c:pt>
                <c:pt idx="732">
                  <c:v>13768</c:v>
                </c:pt>
                <c:pt idx="733">
                  <c:v>13814</c:v>
                </c:pt>
                <c:pt idx="734">
                  <c:v>13855</c:v>
                </c:pt>
                <c:pt idx="735">
                  <c:v>13900</c:v>
                </c:pt>
                <c:pt idx="736">
                  <c:v>13953</c:v>
                </c:pt>
                <c:pt idx="737">
                  <c:v>14007</c:v>
                </c:pt>
                <c:pt idx="738">
                  <c:v>14068</c:v>
                </c:pt>
                <c:pt idx="739">
                  <c:v>14091</c:v>
                </c:pt>
                <c:pt idx="740">
                  <c:v>14127</c:v>
                </c:pt>
                <c:pt idx="741">
                  <c:v>14235</c:v>
                </c:pt>
                <c:pt idx="742">
                  <c:v>14305</c:v>
                </c:pt>
                <c:pt idx="743">
                  <c:v>14363</c:v>
                </c:pt>
                <c:pt idx="744">
                  <c:v>14400</c:v>
                </c:pt>
                <c:pt idx="745">
                  <c:v>14433</c:v>
                </c:pt>
                <c:pt idx="746">
                  <c:v>14536</c:v>
                </c:pt>
                <c:pt idx="747">
                  <c:v>14696</c:v>
                </c:pt>
                <c:pt idx="748">
                  <c:v>14819</c:v>
                </c:pt>
                <c:pt idx="749">
                  <c:v>14940</c:v>
                </c:pt>
                <c:pt idx="750">
                  <c:v>15040</c:v>
                </c:pt>
                <c:pt idx="751">
                  <c:v>15149</c:v>
                </c:pt>
                <c:pt idx="752">
                  <c:v>15182</c:v>
                </c:pt>
                <c:pt idx="753">
                  <c:v>15239</c:v>
                </c:pt>
                <c:pt idx="754">
                  <c:v>15288</c:v>
                </c:pt>
                <c:pt idx="755">
                  <c:v>15335</c:v>
                </c:pt>
                <c:pt idx="756">
                  <c:v>15378</c:v>
                </c:pt>
                <c:pt idx="757">
                  <c:v>15467</c:v>
                </c:pt>
                <c:pt idx="758">
                  <c:v>15534</c:v>
                </c:pt>
                <c:pt idx="759">
                  <c:v>15590</c:v>
                </c:pt>
                <c:pt idx="760">
                  <c:v>15691</c:v>
                </c:pt>
                <c:pt idx="761">
                  <c:v>15805</c:v>
                </c:pt>
                <c:pt idx="762">
                  <c:v>15922</c:v>
                </c:pt>
                <c:pt idx="763">
                  <c:v>16046</c:v>
                </c:pt>
                <c:pt idx="764">
                  <c:v>16130</c:v>
                </c:pt>
                <c:pt idx="765">
                  <c:v>16229</c:v>
                </c:pt>
                <c:pt idx="766">
                  <c:v>16336</c:v>
                </c:pt>
                <c:pt idx="767">
                  <c:v>16417</c:v>
                </c:pt>
                <c:pt idx="768">
                  <c:v>16542</c:v>
                </c:pt>
                <c:pt idx="769">
                  <c:v>16612</c:v>
                </c:pt>
                <c:pt idx="770">
                  <c:v>16684</c:v>
                </c:pt>
                <c:pt idx="771">
                  <c:v>16772</c:v>
                </c:pt>
                <c:pt idx="772">
                  <c:v>16838</c:v>
                </c:pt>
                <c:pt idx="773">
                  <c:v>16879</c:v>
                </c:pt>
                <c:pt idx="774">
                  <c:v>16939</c:v>
                </c:pt>
                <c:pt idx="775">
                  <c:v>17029</c:v>
                </c:pt>
                <c:pt idx="776">
                  <c:v>17154</c:v>
                </c:pt>
                <c:pt idx="777">
                  <c:v>17218</c:v>
                </c:pt>
                <c:pt idx="778">
                  <c:v>17276</c:v>
                </c:pt>
                <c:pt idx="779">
                  <c:v>17325</c:v>
                </c:pt>
                <c:pt idx="780">
                  <c:v>17378</c:v>
                </c:pt>
                <c:pt idx="781">
                  <c:v>17451</c:v>
                </c:pt>
                <c:pt idx="782">
                  <c:v>17515</c:v>
                </c:pt>
                <c:pt idx="783">
                  <c:v>17566</c:v>
                </c:pt>
                <c:pt idx="784">
                  <c:v>17629</c:v>
                </c:pt>
                <c:pt idx="785">
                  <c:v>17674</c:v>
                </c:pt>
                <c:pt idx="786">
                  <c:v>17731</c:v>
                </c:pt>
                <c:pt idx="787">
                  <c:v>17766</c:v>
                </c:pt>
                <c:pt idx="788">
                  <c:v>17818</c:v>
                </c:pt>
                <c:pt idx="789">
                  <c:v>17879</c:v>
                </c:pt>
                <c:pt idx="790">
                  <c:v>17947</c:v>
                </c:pt>
                <c:pt idx="791">
                  <c:v>18014</c:v>
                </c:pt>
                <c:pt idx="792">
                  <c:v>18034</c:v>
                </c:pt>
                <c:pt idx="793">
                  <c:v>18072</c:v>
                </c:pt>
                <c:pt idx="794">
                  <c:v>18088</c:v>
                </c:pt>
                <c:pt idx="795">
                  <c:v>18126</c:v>
                </c:pt>
                <c:pt idx="796">
                  <c:v>18160</c:v>
                </c:pt>
                <c:pt idx="797">
                  <c:v>18206</c:v>
                </c:pt>
                <c:pt idx="798">
                  <c:v>18281</c:v>
                </c:pt>
                <c:pt idx="799">
                  <c:v>18352</c:v>
                </c:pt>
                <c:pt idx="800">
                  <c:v>18409</c:v>
                </c:pt>
                <c:pt idx="801">
                  <c:v>18441</c:v>
                </c:pt>
                <c:pt idx="802">
                  <c:v>18475</c:v>
                </c:pt>
                <c:pt idx="803">
                  <c:v>18502</c:v>
                </c:pt>
                <c:pt idx="804">
                  <c:v>18544</c:v>
                </c:pt>
                <c:pt idx="805">
                  <c:v>18573</c:v>
                </c:pt>
                <c:pt idx="806">
                  <c:v>18596</c:v>
                </c:pt>
                <c:pt idx="807">
                  <c:v>18636</c:v>
                </c:pt>
                <c:pt idx="808">
                  <c:v>18664</c:v>
                </c:pt>
                <c:pt idx="809">
                  <c:v>18708</c:v>
                </c:pt>
                <c:pt idx="810">
                  <c:v>18727</c:v>
                </c:pt>
                <c:pt idx="811">
                  <c:v>18723</c:v>
                </c:pt>
                <c:pt idx="812">
                  <c:v>18757</c:v>
                </c:pt>
                <c:pt idx="813">
                  <c:v>18778</c:v>
                </c:pt>
                <c:pt idx="814">
                  <c:v>18780</c:v>
                </c:pt>
                <c:pt idx="815">
                  <c:v>18804</c:v>
                </c:pt>
                <c:pt idx="816">
                  <c:v>18807</c:v>
                </c:pt>
                <c:pt idx="817">
                  <c:v>18826</c:v>
                </c:pt>
                <c:pt idx="818">
                  <c:v>18828</c:v>
                </c:pt>
                <c:pt idx="819">
                  <c:v>18833</c:v>
                </c:pt>
                <c:pt idx="820">
                  <c:v>18840</c:v>
                </c:pt>
                <c:pt idx="821">
                  <c:v>18840</c:v>
                </c:pt>
                <c:pt idx="822">
                  <c:v>18841</c:v>
                </c:pt>
                <c:pt idx="823">
                  <c:v>18851</c:v>
                </c:pt>
                <c:pt idx="824">
                  <c:v>18870</c:v>
                </c:pt>
                <c:pt idx="825">
                  <c:v>18886</c:v>
                </c:pt>
                <c:pt idx="826">
                  <c:v>18889</c:v>
                </c:pt>
                <c:pt idx="827">
                  <c:v>18896</c:v>
                </c:pt>
                <c:pt idx="828">
                  <c:v>18898</c:v>
                </c:pt>
                <c:pt idx="829">
                  <c:v>18914</c:v>
                </c:pt>
                <c:pt idx="830">
                  <c:v>18921</c:v>
                </c:pt>
                <c:pt idx="831">
                  <c:v>18928</c:v>
                </c:pt>
                <c:pt idx="832">
                  <c:v>18952</c:v>
                </c:pt>
                <c:pt idx="833">
                  <c:v>18948</c:v>
                </c:pt>
                <c:pt idx="834">
                  <c:v>18965</c:v>
                </c:pt>
                <c:pt idx="835">
                  <c:v>18974</c:v>
                </c:pt>
                <c:pt idx="836">
                  <c:v>18998</c:v>
                </c:pt>
                <c:pt idx="837">
                  <c:v>19033</c:v>
                </c:pt>
                <c:pt idx="838">
                  <c:v>19068</c:v>
                </c:pt>
                <c:pt idx="839">
                  <c:v>19063</c:v>
                </c:pt>
                <c:pt idx="840">
                  <c:v>19091</c:v>
                </c:pt>
                <c:pt idx="841">
                  <c:v>19149</c:v>
                </c:pt>
                <c:pt idx="842">
                  <c:v>19187</c:v>
                </c:pt>
                <c:pt idx="843">
                  <c:v>19236</c:v>
                </c:pt>
                <c:pt idx="844">
                  <c:v>19268</c:v>
                </c:pt>
                <c:pt idx="845">
                  <c:v>19278</c:v>
                </c:pt>
                <c:pt idx="846">
                  <c:v>19294</c:v>
                </c:pt>
                <c:pt idx="847">
                  <c:v>19314</c:v>
                </c:pt>
                <c:pt idx="848">
                  <c:v>19335</c:v>
                </c:pt>
                <c:pt idx="849">
                  <c:v>19361</c:v>
                </c:pt>
                <c:pt idx="850">
                  <c:v>19368</c:v>
                </c:pt>
                <c:pt idx="851">
                  <c:v>19401</c:v>
                </c:pt>
                <c:pt idx="852">
                  <c:v>19413</c:v>
                </c:pt>
                <c:pt idx="853">
                  <c:v>19442</c:v>
                </c:pt>
                <c:pt idx="854">
                  <c:v>19477</c:v>
                </c:pt>
                <c:pt idx="855">
                  <c:v>19488</c:v>
                </c:pt>
                <c:pt idx="856">
                  <c:v>19509</c:v>
                </c:pt>
                <c:pt idx="857">
                  <c:v>19519</c:v>
                </c:pt>
                <c:pt idx="858">
                  <c:v>19691</c:v>
                </c:pt>
                <c:pt idx="859">
                  <c:v>19855</c:v>
                </c:pt>
                <c:pt idx="860">
                  <c:v>19965</c:v>
                </c:pt>
                <c:pt idx="861">
                  <c:v>20009</c:v>
                </c:pt>
                <c:pt idx="862">
                  <c:v>20058</c:v>
                </c:pt>
                <c:pt idx="863">
                  <c:v>20110</c:v>
                </c:pt>
                <c:pt idx="864">
                  <c:v>20152</c:v>
                </c:pt>
                <c:pt idx="865">
                  <c:v>20168</c:v>
                </c:pt>
                <c:pt idx="866">
                  <c:v>20186</c:v>
                </c:pt>
                <c:pt idx="867">
                  <c:v>20210</c:v>
                </c:pt>
                <c:pt idx="868">
                  <c:v>20268</c:v>
                </c:pt>
                <c:pt idx="869">
                  <c:v>20292</c:v>
                </c:pt>
                <c:pt idx="870">
                  <c:v>20334</c:v>
                </c:pt>
                <c:pt idx="871">
                  <c:v>20535</c:v>
                </c:pt>
                <c:pt idx="872">
                  <c:v>20692</c:v>
                </c:pt>
                <c:pt idx="873">
                  <c:v>20826</c:v>
                </c:pt>
                <c:pt idx="874">
                  <c:v>20931</c:v>
                </c:pt>
                <c:pt idx="875">
                  <c:v>21012</c:v>
                </c:pt>
                <c:pt idx="876">
                  <c:v>21059</c:v>
                </c:pt>
                <c:pt idx="877">
                  <c:v>21100</c:v>
                </c:pt>
                <c:pt idx="878">
                  <c:v>21132</c:v>
                </c:pt>
                <c:pt idx="879">
                  <c:v>21206</c:v>
                </c:pt>
                <c:pt idx="880">
                  <c:v>21230</c:v>
                </c:pt>
                <c:pt idx="881">
                  <c:v>21290</c:v>
                </c:pt>
                <c:pt idx="882">
                  <c:v>21324</c:v>
                </c:pt>
                <c:pt idx="883">
                  <c:v>21336</c:v>
                </c:pt>
                <c:pt idx="884">
                  <c:v>21413</c:v>
                </c:pt>
                <c:pt idx="885">
                  <c:v>21499</c:v>
                </c:pt>
                <c:pt idx="886">
                  <c:v>21561</c:v>
                </c:pt>
                <c:pt idx="887">
                  <c:v>21615</c:v>
                </c:pt>
                <c:pt idx="888">
                  <c:v>21667</c:v>
                </c:pt>
                <c:pt idx="889">
                  <c:v>21739</c:v>
                </c:pt>
                <c:pt idx="890">
                  <c:v>21855</c:v>
                </c:pt>
                <c:pt idx="891">
                  <c:v>21862</c:v>
                </c:pt>
                <c:pt idx="892">
                  <c:v>21885</c:v>
                </c:pt>
                <c:pt idx="893">
                  <c:v>21940</c:v>
                </c:pt>
                <c:pt idx="894">
                  <c:v>21987</c:v>
                </c:pt>
                <c:pt idx="895">
                  <c:v>22022</c:v>
                </c:pt>
                <c:pt idx="896">
                  <c:v>22082</c:v>
                </c:pt>
                <c:pt idx="897">
                  <c:v>22111</c:v>
                </c:pt>
                <c:pt idx="898">
                  <c:v>22145</c:v>
                </c:pt>
                <c:pt idx="899">
                  <c:v>22438</c:v>
                </c:pt>
                <c:pt idx="900">
                  <c:v>22453</c:v>
                </c:pt>
                <c:pt idx="901">
                  <c:v>22453</c:v>
                </c:pt>
                <c:pt idx="902">
                  <c:v>22439</c:v>
                </c:pt>
                <c:pt idx="903">
                  <c:v>22454</c:v>
                </c:pt>
                <c:pt idx="904">
                  <c:v>22457</c:v>
                </c:pt>
                <c:pt idx="905">
                  <c:v>22454</c:v>
                </c:pt>
                <c:pt idx="906">
                  <c:v>22449</c:v>
                </c:pt>
                <c:pt idx="907">
                  <c:v>22451</c:v>
                </c:pt>
                <c:pt idx="908">
                  <c:v>22450</c:v>
                </c:pt>
                <c:pt idx="909">
                  <c:v>22491</c:v>
                </c:pt>
                <c:pt idx="910">
                  <c:v>22522</c:v>
                </c:pt>
                <c:pt idx="911">
                  <c:v>22532</c:v>
                </c:pt>
                <c:pt idx="912">
                  <c:v>22554</c:v>
                </c:pt>
                <c:pt idx="913">
                  <c:v>22572</c:v>
                </c:pt>
                <c:pt idx="914">
                  <c:v>22588</c:v>
                </c:pt>
                <c:pt idx="915">
                  <c:v>22598</c:v>
                </c:pt>
                <c:pt idx="916">
                  <c:v>22609</c:v>
                </c:pt>
                <c:pt idx="917">
                  <c:v>22617</c:v>
                </c:pt>
                <c:pt idx="918">
                  <c:v>22621</c:v>
                </c:pt>
                <c:pt idx="919">
                  <c:v>22636</c:v>
                </c:pt>
                <c:pt idx="920">
                  <c:v>22654</c:v>
                </c:pt>
                <c:pt idx="921">
                  <c:v>22664</c:v>
                </c:pt>
                <c:pt idx="922">
                  <c:v>22721</c:v>
                </c:pt>
                <c:pt idx="923">
                  <c:v>22773</c:v>
                </c:pt>
                <c:pt idx="924">
                  <c:v>22804</c:v>
                </c:pt>
                <c:pt idx="925">
                  <c:v>22840</c:v>
                </c:pt>
                <c:pt idx="926">
                  <c:v>22862</c:v>
                </c:pt>
                <c:pt idx="927">
                  <c:v>22883</c:v>
                </c:pt>
                <c:pt idx="928">
                  <c:v>22892</c:v>
                </c:pt>
                <c:pt idx="929">
                  <c:v>22904</c:v>
                </c:pt>
                <c:pt idx="930">
                  <c:v>22940</c:v>
                </c:pt>
                <c:pt idx="931">
                  <c:v>22960</c:v>
                </c:pt>
                <c:pt idx="932">
                  <c:v>22979</c:v>
                </c:pt>
                <c:pt idx="933">
                  <c:v>22995</c:v>
                </c:pt>
                <c:pt idx="934">
                  <c:v>23009</c:v>
                </c:pt>
                <c:pt idx="935">
                  <c:v>23024</c:v>
                </c:pt>
                <c:pt idx="936">
                  <c:v>23036</c:v>
                </c:pt>
                <c:pt idx="937">
                  <c:v>23049</c:v>
                </c:pt>
                <c:pt idx="938">
                  <c:v>23061</c:v>
                </c:pt>
                <c:pt idx="939">
                  <c:v>23082</c:v>
                </c:pt>
                <c:pt idx="940">
                  <c:v>23085</c:v>
                </c:pt>
                <c:pt idx="941">
                  <c:v>23114</c:v>
                </c:pt>
                <c:pt idx="942">
                  <c:v>23130</c:v>
                </c:pt>
                <c:pt idx="943">
                  <c:v>23141</c:v>
                </c:pt>
                <c:pt idx="944">
                  <c:v>23181</c:v>
                </c:pt>
                <c:pt idx="945">
                  <c:v>23206</c:v>
                </c:pt>
                <c:pt idx="946">
                  <c:v>23231</c:v>
                </c:pt>
                <c:pt idx="947">
                  <c:v>23257</c:v>
                </c:pt>
                <c:pt idx="948">
                  <c:v>23278</c:v>
                </c:pt>
                <c:pt idx="949">
                  <c:v>23288</c:v>
                </c:pt>
                <c:pt idx="950">
                  <c:v>23302</c:v>
                </c:pt>
                <c:pt idx="951">
                  <c:v>23339</c:v>
                </c:pt>
                <c:pt idx="952">
                  <c:v>23390</c:v>
                </c:pt>
                <c:pt idx="953">
                  <c:v>23400</c:v>
                </c:pt>
                <c:pt idx="954">
                  <c:v>23399</c:v>
                </c:pt>
                <c:pt idx="955">
                  <c:v>23425</c:v>
                </c:pt>
                <c:pt idx="956">
                  <c:v>23486</c:v>
                </c:pt>
                <c:pt idx="957">
                  <c:v>23501</c:v>
                </c:pt>
                <c:pt idx="958">
                  <c:v>23521</c:v>
                </c:pt>
                <c:pt idx="959">
                  <c:v>23513</c:v>
                </c:pt>
                <c:pt idx="960">
                  <c:v>23525</c:v>
                </c:pt>
                <c:pt idx="961">
                  <c:v>23537</c:v>
                </c:pt>
                <c:pt idx="962">
                  <c:v>23536</c:v>
                </c:pt>
                <c:pt idx="963">
                  <c:v>23545</c:v>
                </c:pt>
                <c:pt idx="964">
                  <c:v>23554</c:v>
                </c:pt>
                <c:pt idx="965">
                  <c:v>23575</c:v>
                </c:pt>
                <c:pt idx="966">
                  <c:v>23599</c:v>
                </c:pt>
                <c:pt idx="967">
                  <c:v>23617</c:v>
                </c:pt>
                <c:pt idx="968">
                  <c:v>23624</c:v>
                </c:pt>
                <c:pt idx="969">
                  <c:v>23641</c:v>
                </c:pt>
                <c:pt idx="970">
                  <c:v>23667</c:v>
                </c:pt>
                <c:pt idx="971">
                  <c:v>23672</c:v>
                </c:pt>
                <c:pt idx="972">
                  <c:v>23671</c:v>
                </c:pt>
                <c:pt idx="973">
                  <c:v>23682</c:v>
                </c:pt>
                <c:pt idx="974">
                  <c:v>23676</c:v>
                </c:pt>
                <c:pt idx="975">
                  <c:v>23677</c:v>
                </c:pt>
                <c:pt idx="976">
                  <c:v>23685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02C-4371-B5FC-61BE05F98CA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srfkultur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Sheet1!$N$2:$N$978</c:f>
              <c:numCache>
                <c:formatCode>General</c:formatCode>
                <c:ptCount val="977"/>
                <c:pt idx="399">
                  <c:v>84</c:v>
                </c:pt>
                <c:pt idx="400">
                  <c:v>119</c:v>
                </c:pt>
                <c:pt idx="401">
                  <c:v>140</c:v>
                </c:pt>
                <c:pt idx="402">
                  <c:v>161</c:v>
                </c:pt>
                <c:pt idx="403">
                  <c:v>182</c:v>
                </c:pt>
                <c:pt idx="404">
                  <c:v>202</c:v>
                </c:pt>
                <c:pt idx="405">
                  <c:v>224</c:v>
                </c:pt>
                <c:pt idx="406">
                  <c:v>241</c:v>
                </c:pt>
                <c:pt idx="407">
                  <c:v>263</c:v>
                </c:pt>
                <c:pt idx="408">
                  <c:v>300</c:v>
                </c:pt>
                <c:pt idx="409">
                  <c:v>314</c:v>
                </c:pt>
                <c:pt idx="410">
                  <c:v>330</c:v>
                </c:pt>
                <c:pt idx="411">
                  <c:v>345</c:v>
                </c:pt>
                <c:pt idx="412">
                  <c:v>362</c:v>
                </c:pt>
                <c:pt idx="413">
                  <c:v>375</c:v>
                </c:pt>
                <c:pt idx="414">
                  <c:v>396</c:v>
                </c:pt>
                <c:pt idx="415">
                  <c:v>411</c:v>
                </c:pt>
                <c:pt idx="416">
                  <c:v>428</c:v>
                </c:pt>
                <c:pt idx="417">
                  <c:v>449</c:v>
                </c:pt>
                <c:pt idx="418">
                  <c:v>467</c:v>
                </c:pt>
                <c:pt idx="419">
                  <c:v>486</c:v>
                </c:pt>
                <c:pt idx="420">
                  <c:v>509</c:v>
                </c:pt>
                <c:pt idx="421">
                  <c:v>521</c:v>
                </c:pt>
                <c:pt idx="422">
                  <c:v>534</c:v>
                </c:pt>
                <c:pt idx="423">
                  <c:v>536</c:v>
                </c:pt>
                <c:pt idx="424">
                  <c:v>541</c:v>
                </c:pt>
                <c:pt idx="425">
                  <c:v>546</c:v>
                </c:pt>
                <c:pt idx="426">
                  <c:v>548</c:v>
                </c:pt>
                <c:pt idx="427">
                  <c:v>561</c:v>
                </c:pt>
                <c:pt idx="428">
                  <c:v>566</c:v>
                </c:pt>
                <c:pt idx="429">
                  <c:v>574</c:v>
                </c:pt>
                <c:pt idx="430">
                  <c:v>583</c:v>
                </c:pt>
                <c:pt idx="431">
                  <c:v>590</c:v>
                </c:pt>
                <c:pt idx="432">
                  <c:v>602</c:v>
                </c:pt>
                <c:pt idx="433">
                  <c:v>606</c:v>
                </c:pt>
                <c:pt idx="434">
                  <c:v>614</c:v>
                </c:pt>
                <c:pt idx="435">
                  <c:v>624</c:v>
                </c:pt>
                <c:pt idx="436">
                  <c:v>627</c:v>
                </c:pt>
                <c:pt idx="437">
                  <c:v>631</c:v>
                </c:pt>
                <c:pt idx="438">
                  <c:v>641</c:v>
                </c:pt>
                <c:pt idx="439">
                  <c:v>648</c:v>
                </c:pt>
                <c:pt idx="440">
                  <c:v>654</c:v>
                </c:pt>
                <c:pt idx="441">
                  <c:v>660</c:v>
                </c:pt>
                <c:pt idx="442">
                  <c:v>667</c:v>
                </c:pt>
                <c:pt idx="443">
                  <c:v>676</c:v>
                </c:pt>
                <c:pt idx="444">
                  <c:v>683</c:v>
                </c:pt>
                <c:pt idx="445">
                  <c:v>689</c:v>
                </c:pt>
                <c:pt idx="446">
                  <c:v>695</c:v>
                </c:pt>
                <c:pt idx="447">
                  <c:v>706</c:v>
                </c:pt>
                <c:pt idx="448">
                  <c:v>719</c:v>
                </c:pt>
                <c:pt idx="449">
                  <c:v>722</c:v>
                </c:pt>
                <c:pt idx="450">
                  <c:v>732</c:v>
                </c:pt>
                <c:pt idx="451">
                  <c:v>736</c:v>
                </c:pt>
                <c:pt idx="452">
                  <c:v>740</c:v>
                </c:pt>
                <c:pt idx="453">
                  <c:v>754</c:v>
                </c:pt>
                <c:pt idx="454">
                  <c:v>758</c:v>
                </c:pt>
                <c:pt idx="455">
                  <c:v>766</c:v>
                </c:pt>
                <c:pt idx="456">
                  <c:v>776</c:v>
                </c:pt>
                <c:pt idx="457">
                  <c:v>780</c:v>
                </c:pt>
                <c:pt idx="458">
                  <c:v>793</c:v>
                </c:pt>
                <c:pt idx="459">
                  <c:v>797</c:v>
                </c:pt>
                <c:pt idx="460">
                  <c:v>807</c:v>
                </c:pt>
                <c:pt idx="461">
                  <c:v>823</c:v>
                </c:pt>
                <c:pt idx="462">
                  <c:v>832</c:v>
                </c:pt>
                <c:pt idx="463">
                  <c:v>841</c:v>
                </c:pt>
                <c:pt idx="464">
                  <c:v>857</c:v>
                </c:pt>
                <c:pt idx="465">
                  <c:v>870</c:v>
                </c:pt>
                <c:pt idx="466">
                  <c:v>881</c:v>
                </c:pt>
                <c:pt idx="467">
                  <c:v>889</c:v>
                </c:pt>
                <c:pt idx="468">
                  <c:v>899</c:v>
                </c:pt>
                <c:pt idx="469">
                  <c:v>913</c:v>
                </c:pt>
                <c:pt idx="470">
                  <c:v>920</c:v>
                </c:pt>
                <c:pt idx="471">
                  <c:v>932</c:v>
                </c:pt>
                <c:pt idx="472">
                  <c:v>948</c:v>
                </c:pt>
                <c:pt idx="473">
                  <c:v>957</c:v>
                </c:pt>
                <c:pt idx="474">
                  <c:v>960</c:v>
                </c:pt>
                <c:pt idx="475">
                  <c:v>969</c:v>
                </c:pt>
                <c:pt idx="476">
                  <c:v>977</c:v>
                </c:pt>
                <c:pt idx="477">
                  <c:v>991</c:v>
                </c:pt>
                <c:pt idx="478">
                  <c:v>1010</c:v>
                </c:pt>
                <c:pt idx="479">
                  <c:v>1038</c:v>
                </c:pt>
                <c:pt idx="480">
                  <c:v>1062</c:v>
                </c:pt>
                <c:pt idx="481">
                  <c:v>1082</c:v>
                </c:pt>
                <c:pt idx="482">
                  <c:v>1104</c:v>
                </c:pt>
                <c:pt idx="483">
                  <c:v>1126</c:v>
                </c:pt>
                <c:pt idx="484">
                  <c:v>1140</c:v>
                </c:pt>
                <c:pt idx="485">
                  <c:v>1154</c:v>
                </c:pt>
                <c:pt idx="486">
                  <c:v>1167</c:v>
                </c:pt>
                <c:pt idx="487">
                  <c:v>1181</c:v>
                </c:pt>
                <c:pt idx="488">
                  <c:v>1195</c:v>
                </c:pt>
                <c:pt idx="489">
                  <c:v>1203</c:v>
                </c:pt>
                <c:pt idx="490">
                  <c:v>1218</c:v>
                </c:pt>
                <c:pt idx="491">
                  <c:v>1223</c:v>
                </c:pt>
                <c:pt idx="492">
                  <c:v>1234</c:v>
                </c:pt>
                <c:pt idx="493">
                  <c:v>1245</c:v>
                </c:pt>
                <c:pt idx="494">
                  <c:v>1251</c:v>
                </c:pt>
                <c:pt idx="495">
                  <c:v>1262</c:v>
                </c:pt>
                <c:pt idx="496">
                  <c:v>1277</c:v>
                </c:pt>
                <c:pt idx="497">
                  <c:v>1291</c:v>
                </c:pt>
                <c:pt idx="498">
                  <c:v>1302</c:v>
                </c:pt>
                <c:pt idx="499">
                  <c:v>1314</c:v>
                </c:pt>
                <c:pt idx="500">
                  <c:v>1327</c:v>
                </c:pt>
                <c:pt idx="501">
                  <c:v>1347</c:v>
                </c:pt>
                <c:pt idx="502">
                  <c:v>1367</c:v>
                </c:pt>
                <c:pt idx="503">
                  <c:v>1372</c:v>
                </c:pt>
                <c:pt idx="504">
                  <c:v>1382</c:v>
                </c:pt>
                <c:pt idx="505">
                  <c:v>1391</c:v>
                </c:pt>
                <c:pt idx="506">
                  <c:v>1406</c:v>
                </c:pt>
                <c:pt idx="507">
                  <c:v>1428</c:v>
                </c:pt>
                <c:pt idx="508">
                  <c:v>1440</c:v>
                </c:pt>
                <c:pt idx="509">
                  <c:v>1457</c:v>
                </c:pt>
                <c:pt idx="510">
                  <c:v>1471</c:v>
                </c:pt>
                <c:pt idx="511">
                  <c:v>1480</c:v>
                </c:pt>
                <c:pt idx="512">
                  <c:v>1491</c:v>
                </c:pt>
                <c:pt idx="513">
                  <c:v>1505</c:v>
                </c:pt>
                <c:pt idx="514">
                  <c:v>1515</c:v>
                </c:pt>
                <c:pt idx="515">
                  <c:v>1529</c:v>
                </c:pt>
                <c:pt idx="516">
                  <c:v>1544</c:v>
                </c:pt>
                <c:pt idx="517">
                  <c:v>1561</c:v>
                </c:pt>
                <c:pt idx="518">
                  <c:v>1576</c:v>
                </c:pt>
                <c:pt idx="519">
                  <c:v>1587</c:v>
                </c:pt>
                <c:pt idx="520">
                  <c:v>1599</c:v>
                </c:pt>
                <c:pt idx="521">
                  <c:v>1615</c:v>
                </c:pt>
                <c:pt idx="522">
                  <c:v>1625</c:v>
                </c:pt>
                <c:pt idx="523">
                  <c:v>1635</c:v>
                </c:pt>
                <c:pt idx="524">
                  <c:v>1647</c:v>
                </c:pt>
                <c:pt idx="525">
                  <c:v>1654</c:v>
                </c:pt>
                <c:pt idx="526">
                  <c:v>1667</c:v>
                </c:pt>
                <c:pt idx="527">
                  <c:v>1676</c:v>
                </c:pt>
                <c:pt idx="528">
                  <c:v>1685</c:v>
                </c:pt>
                <c:pt idx="529">
                  <c:v>1696</c:v>
                </c:pt>
                <c:pt idx="530">
                  <c:v>1711</c:v>
                </c:pt>
                <c:pt idx="531">
                  <c:v>1716</c:v>
                </c:pt>
                <c:pt idx="532">
                  <c:v>1728</c:v>
                </c:pt>
                <c:pt idx="533">
                  <c:v>1740</c:v>
                </c:pt>
                <c:pt idx="534">
                  <c:v>1750</c:v>
                </c:pt>
                <c:pt idx="535">
                  <c:v>1763</c:v>
                </c:pt>
                <c:pt idx="536">
                  <c:v>1776</c:v>
                </c:pt>
                <c:pt idx="537">
                  <c:v>1781</c:v>
                </c:pt>
                <c:pt idx="538">
                  <c:v>1794</c:v>
                </c:pt>
                <c:pt idx="539">
                  <c:v>1803</c:v>
                </c:pt>
                <c:pt idx="540">
                  <c:v>1813</c:v>
                </c:pt>
                <c:pt idx="541">
                  <c:v>1826</c:v>
                </c:pt>
                <c:pt idx="542">
                  <c:v>1839</c:v>
                </c:pt>
                <c:pt idx="543">
                  <c:v>1853</c:v>
                </c:pt>
                <c:pt idx="544">
                  <c:v>1864</c:v>
                </c:pt>
                <c:pt idx="545">
                  <c:v>1880</c:v>
                </c:pt>
                <c:pt idx="546">
                  <c:v>1902</c:v>
                </c:pt>
                <c:pt idx="547">
                  <c:v>1925</c:v>
                </c:pt>
                <c:pt idx="548">
                  <c:v>1942</c:v>
                </c:pt>
                <c:pt idx="549">
                  <c:v>1963</c:v>
                </c:pt>
                <c:pt idx="550">
                  <c:v>1988</c:v>
                </c:pt>
                <c:pt idx="551">
                  <c:v>2006</c:v>
                </c:pt>
                <c:pt idx="552">
                  <c:v>2037</c:v>
                </c:pt>
                <c:pt idx="553">
                  <c:v>2057</c:v>
                </c:pt>
                <c:pt idx="554">
                  <c:v>2069</c:v>
                </c:pt>
                <c:pt idx="555">
                  <c:v>2084</c:v>
                </c:pt>
                <c:pt idx="556">
                  <c:v>2102</c:v>
                </c:pt>
                <c:pt idx="557">
                  <c:v>2115</c:v>
                </c:pt>
                <c:pt idx="558">
                  <c:v>2127</c:v>
                </c:pt>
                <c:pt idx="559">
                  <c:v>2145</c:v>
                </c:pt>
                <c:pt idx="560">
                  <c:v>2153</c:v>
                </c:pt>
                <c:pt idx="561">
                  <c:v>2165</c:v>
                </c:pt>
                <c:pt idx="562">
                  <c:v>2181</c:v>
                </c:pt>
                <c:pt idx="563">
                  <c:v>2199</c:v>
                </c:pt>
                <c:pt idx="564">
                  <c:v>2215</c:v>
                </c:pt>
                <c:pt idx="565">
                  <c:v>2225</c:v>
                </c:pt>
                <c:pt idx="566">
                  <c:v>2227</c:v>
                </c:pt>
                <c:pt idx="567">
                  <c:v>2234</c:v>
                </c:pt>
                <c:pt idx="568">
                  <c:v>2238</c:v>
                </c:pt>
                <c:pt idx="569">
                  <c:v>2252</c:v>
                </c:pt>
                <c:pt idx="570">
                  <c:v>2259</c:v>
                </c:pt>
                <c:pt idx="571">
                  <c:v>2264</c:v>
                </c:pt>
                <c:pt idx="572">
                  <c:v>2273</c:v>
                </c:pt>
                <c:pt idx="573">
                  <c:v>2289</c:v>
                </c:pt>
                <c:pt idx="574">
                  <c:v>2316</c:v>
                </c:pt>
                <c:pt idx="575">
                  <c:v>2337</c:v>
                </c:pt>
                <c:pt idx="576">
                  <c:v>2350</c:v>
                </c:pt>
                <c:pt idx="577">
                  <c:v>2357</c:v>
                </c:pt>
                <c:pt idx="578">
                  <c:v>2369</c:v>
                </c:pt>
                <c:pt idx="579">
                  <c:v>2376</c:v>
                </c:pt>
                <c:pt idx="580">
                  <c:v>2388</c:v>
                </c:pt>
                <c:pt idx="581">
                  <c:v>2401</c:v>
                </c:pt>
                <c:pt idx="582">
                  <c:v>2415</c:v>
                </c:pt>
                <c:pt idx="583">
                  <c:v>2424</c:v>
                </c:pt>
                <c:pt idx="584">
                  <c:v>2438</c:v>
                </c:pt>
                <c:pt idx="585">
                  <c:v>2456</c:v>
                </c:pt>
                <c:pt idx="586">
                  <c:v>2471</c:v>
                </c:pt>
                <c:pt idx="587">
                  <c:v>2483</c:v>
                </c:pt>
                <c:pt idx="588">
                  <c:v>2496</c:v>
                </c:pt>
                <c:pt idx="589">
                  <c:v>2512</c:v>
                </c:pt>
                <c:pt idx="590">
                  <c:v>2519</c:v>
                </c:pt>
                <c:pt idx="591">
                  <c:v>2529</c:v>
                </c:pt>
                <c:pt idx="592">
                  <c:v>2543</c:v>
                </c:pt>
                <c:pt idx="593">
                  <c:v>2554</c:v>
                </c:pt>
                <c:pt idx="594">
                  <c:v>2568</c:v>
                </c:pt>
                <c:pt idx="595">
                  <c:v>2580</c:v>
                </c:pt>
                <c:pt idx="596">
                  <c:v>2585</c:v>
                </c:pt>
                <c:pt idx="597">
                  <c:v>2590</c:v>
                </c:pt>
                <c:pt idx="598">
                  <c:v>2599</c:v>
                </c:pt>
                <c:pt idx="599">
                  <c:v>2608</c:v>
                </c:pt>
                <c:pt idx="600">
                  <c:v>2615</c:v>
                </c:pt>
                <c:pt idx="601">
                  <c:v>2627</c:v>
                </c:pt>
                <c:pt idx="602">
                  <c:v>2641</c:v>
                </c:pt>
                <c:pt idx="603">
                  <c:v>2656</c:v>
                </c:pt>
                <c:pt idx="604">
                  <c:v>2666</c:v>
                </c:pt>
                <c:pt idx="605">
                  <c:v>2677</c:v>
                </c:pt>
                <c:pt idx="606">
                  <c:v>2684</c:v>
                </c:pt>
                <c:pt idx="607">
                  <c:v>2692</c:v>
                </c:pt>
                <c:pt idx="608">
                  <c:v>2699</c:v>
                </c:pt>
                <c:pt idx="609">
                  <c:v>2710</c:v>
                </c:pt>
                <c:pt idx="610">
                  <c:v>2721</c:v>
                </c:pt>
                <c:pt idx="611">
                  <c:v>2729</c:v>
                </c:pt>
                <c:pt idx="612">
                  <c:v>2736</c:v>
                </c:pt>
                <c:pt idx="613">
                  <c:v>2741</c:v>
                </c:pt>
                <c:pt idx="614">
                  <c:v>2753</c:v>
                </c:pt>
                <c:pt idx="615">
                  <c:v>2763</c:v>
                </c:pt>
                <c:pt idx="616">
                  <c:v>2776</c:v>
                </c:pt>
                <c:pt idx="617">
                  <c:v>2782</c:v>
                </c:pt>
                <c:pt idx="618">
                  <c:v>2797</c:v>
                </c:pt>
                <c:pt idx="619">
                  <c:v>2804</c:v>
                </c:pt>
                <c:pt idx="620">
                  <c:v>2813</c:v>
                </c:pt>
                <c:pt idx="621">
                  <c:v>2819</c:v>
                </c:pt>
                <c:pt idx="622">
                  <c:v>2829</c:v>
                </c:pt>
                <c:pt idx="623">
                  <c:v>2843</c:v>
                </c:pt>
                <c:pt idx="624">
                  <c:v>2848</c:v>
                </c:pt>
                <c:pt idx="625">
                  <c:v>2853</c:v>
                </c:pt>
                <c:pt idx="626">
                  <c:v>2859</c:v>
                </c:pt>
                <c:pt idx="627">
                  <c:v>2870</c:v>
                </c:pt>
                <c:pt idx="628">
                  <c:v>2882</c:v>
                </c:pt>
                <c:pt idx="629">
                  <c:v>2894</c:v>
                </c:pt>
                <c:pt idx="630">
                  <c:v>2898</c:v>
                </c:pt>
                <c:pt idx="631">
                  <c:v>2911</c:v>
                </c:pt>
                <c:pt idx="632">
                  <c:v>2918</c:v>
                </c:pt>
                <c:pt idx="633">
                  <c:v>2928</c:v>
                </c:pt>
                <c:pt idx="634">
                  <c:v>2935</c:v>
                </c:pt>
                <c:pt idx="635">
                  <c:v>2945</c:v>
                </c:pt>
                <c:pt idx="636">
                  <c:v>2952</c:v>
                </c:pt>
                <c:pt idx="637">
                  <c:v>2959</c:v>
                </c:pt>
                <c:pt idx="638">
                  <c:v>2967</c:v>
                </c:pt>
                <c:pt idx="639">
                  <c:v>2969</c:v>
                </c:pt>
                <c:pt idx="640">
                  <c:v>2982</c:v>
                </c:pt>
                <c:pt idx="641">
                  <c:v>2991</c:v>
                </c:pt>
                <c:pt idx="642">
                  <c:v>2995</c:v>
                </c:pt>
                <c:pt idx="643">
                  <c:v>2998</c:v>
                </c:pt>
                <c:pt idx="644">
                  <c:v>3008</c:v>
                </c:pt>
                <c:pt idx="645">
                  <c:v>3016</c:v>
                </c:pt>
                <c:pt idx="646">
                  <c:v>3021</c:v>
                </c:pt>
                <c:pt idx="647">
                  <c:v>3034</c:v>
                </c:pt>
                <c:pt idx="648">
                  <c:v>3045</c:v>
                </c:pt>
                <c:pt idx="649">
                  <c:v>3052</c:v>
                </c:pt>
                <c:pt idx="650">
                  <c:v>3062</c:v>
                </c:pt>
                <c:pt idx="651">
                  <c:v>3072</c:v>
                </c:pt>
                <c:pt idx="652">
                  <c:v>3083</c:v>
                </c:pt>
                <c:pt idx="653">
                  <c:v>3090</c:v>
                </c:pt>
                <c:pt idx="654">
                  <c:v>3093</c:v>
                </c:pt>
                <c:pt idx="655">
                  <c:v>3097</c:v>
                </c:pt>
                <c:pt idx="656">
                  <c:v>3105</c:v>
                </c:pt>
                <c:pt idx="657">
                  <c:v>3112</c:v>
                </c:pt>
                <c:pt idx="658">
                  <c:v>3138</c:v>
                </c:pt>
                <c:pt idx="659">
                  <c:v>3150</c:v>
                </c:pt>
                <c:pt idx="660">
                  <c:v>3157</c:v>
                </c:pt>
                <c:pt idx="661">
                  <c:v>3173</c:v>
                </c:pt>
                <c:pt idx="662">
                  <c:v>3190</c:v>
                </c:pt>
                <c:pt idx="663">
                  <c:v>3199</c:v>
                </c:pt>
                <c:pt idx="664">
                  <c:v>3204</c:v>
                </c:pt>
                <c:pt idx="665">
                  <c:v>3213</c:v>
                </c:pt>
                <c:pt idx="666">
                  <c:v>3224</c:v>
                </c:pt>
                <c:pt idx="667">
                  <c:v>3232</c:v>
                </c:pt>
                <c:pt idx="668">
                  <c:v>3243</c:v>
                </c:pt>
                <c:pt idx="669">
                  <c:v>3250</c:v>
                </c:pt>
                <c:pt idx="670">
                  <c:v>3256</c:v>
                </c:pt>
                <c:pt idx="671">
                  <c:v>3272</c:v>
                </c:pt>
                <c:pt idx="672">
                  <c:v>3278</c:v>
                </c:pt>
                <c:pt idx="673">
                  <c:v>3292</c:v>
                </c:pt>
                <c:pt idx="674">
                  <c:v>3300</c:v>
                </c:pt>
                <c:pt idx="675">
                  <c:v>3317</c:v>
                </c:pt>
                <c:pt idx="676">
                  <c:v>3331</c:v>
                </c:pt>
                <c:pt idx="677">
                  <c:v>3340</c:v>
                </c:pt>
                <c:pt idx="678">
                  <c:v>3349</c:v>
                </c:pt>
                <c:pt idx="679">
                  <c:v>3354</c:v>
                </c:pt>
                <c:pt idx="680">
                  <c:v>3358</c:v>
                </c:pt>
                <c:pt idx="681">
                  <c:v>3365</c:v>
                </c:pt>
                <c:pt idx="682">
                  <c:v>3373</c:v>
                </c:pt>
                <c:pt idx="683">
                  <c:v>3380</c:v>
                </c:pt>
                <c:pt idx="684">
                  <c:v>3385</c:v>
                </c:pt>
                <c:pt idx="685">
                  <c:v>3393</c:v>
                </c:pt>
                <c:pt idx="686">
                  <c:v>3397</c:v>
                </c:pt>
                <c:pt idx="687">
                  <c:v>3401</c:v>
                </c:pt>
                <c:pt idx="688">
                  <c:v>3413</c:v>
                </c:pt>
                <c:pt idx="689">
                  <c:v>3426</c:v>
                </c:pt>
                <c:pt idx="690">
                  <c:v>3437</c:v>
                </c:pt>
                <c:pt idx="691">
                  <c:v>3444</c:v>
                </c:pt>
                <c:pt idx="692">
                  <c:v>3450</c:v>
                </c:pt>
                <c:pt idx="693">
                  <c:v>3456</c:v>
                </c:pt>
                <c:pt idx="694">
                  <c:v>3468</c:v>
                </c:pt>
                <c:pt idx="695">
                  <c:v>3475</c:v>
                </c:pt>
                <c:pt idx="696">
                  <c:v>3484</c:v>
                </c:pt>
                <c:pt idx="697">
                  <c:v>3488</c:v>
                </c:pt>
                <c:pt idx="698">
                  <c:v>3493</c:v>
                </c:pt>
                <c:pt idx="699">
                  <c:v>3506</c:v>
                </c:pt>
                <c:pt idx="700">
                  <c:v>3512</c:v>
                </c:pt>
                <c:pt idx="701">
                  <c:v>3523</c:v>
                </c:pt>
                <c:pt idx="702">
                  <c:v>3534</c:v>
                </c:pt>
                <c:pt idx="703">
                  <c:v>3565</c:v>
                </c:pt>
                <c:pt idx="704">
                  <c:v>3582</c:v>
                </c:pt>
                <c:pt idx="705">
                  <c:v>3598</c:v>
                </c:pt>
                <c:pt idx="706">
                  <c:v>3609</c:v>
                </c:pt>
                <c:pt idx="707">
                  <c:v>3617</c:v>
                </c:pt>
                <c:pt idx="708">
                  <c:v>3625</c:v>
                </c:pt>
                <c:pt idx="709">
                  <c:v>3632</c:v>
                </c:pt>
                <c:pt idx="710">
                  <c:v>3642</c:v>
                </c:pt>
                <c:pt idx="711">
                  <c:v>3656</c:v>
                </c:pt>
                <c:pt idx="712">
                  <c:v>3663</c:v>
                </c:pt>
                <c:pt idx="713">
                  <c:v>3672</c:v>
                </c:pt>
                <c:pt idx="714">
                  <c:v>3682</c:v>
                </c:pt>
                <c:pt idx="715">
                  <c:v>3694</c:v>
                </c:pt>
                <c:pt idx="716">
                  <c:v>3699</c:v>
                </c:pt>
                <c:pt idx="717">
                  <c:v>3704</c:v>
                </c:pt>
                <c:pt idx="718">
                  <c:v>3713</c:v>
                </c:pt>
                <c:pt idx="719">
                  <c:v>3726</c:v>
                </c:pt>
                <c:pt idx="720">
                  <c:v>3740</c:v>
                </c:pt>
                <c:pt idx="721">
                  <c:v>3748</c:v>
                </c:pt>
                <c:pt idx="722">
                  <c:v>3756</c:v>
                </c:pt>
                <c:pt idx="723">
                  <c:v>3770</c:v>
                </c:pt>
                <c:pt idx="724">
                  <c:v>3783</c:v>
                </c:pt>
                <c:pt idx="725">
                  <c:v>3785</c:v>
                </c:pt>
                <c:pt idx="726">
                  <c:v>3790</c:v>
                </c:pt>
                <c:pt idx="727">
                  <c:v>3803</c:v>
                </c:pt>
                <c:pt idx="728">
                  <c:v>3816</c:v>
                </c:pt>
                <c:pt idx="729">
                  <c:v>3828</c:v>
                </c:pt>
                <c:pt idx="730">
                  <c:v>3833</c:v>
                </c:pt>
                <c:pt idx="731">
                  <c:v>3851</c:v>
                </c:pt>
                <c:pt idx="732">
                  <c:v>3856</c:v>
                </c:pt>
                <c:pt idx="733">
                  <c:v>3862</c:v>
                </c:pt>
                <c:pt idx="734">
                  <c:v>3872</c:v>
                </c:pt>
                <c:pt idx="735">
                  <c:v>3876</c:v>
                </c:pt>
                <c:pt idx="736">
                  <c:v>3880</c:v>
                </c:pt>
                <c:pt idx="737">
                  <c:v>3887</c:v>
                </c:pt>
                <c:pt idx="738">
                  <c:v>3890</c:v>
                </c:pt>
                <c:pt idx="739">
                  <c:v>3894</c:v>
                </c:pt>
                <c:pt idx="740">
                  <c:v>3902</c:v>
                </c:pt>
                <c:pt idx="741">
                  <c:v>3916</c:v>
                </c:pt>
                <c:pt idx="742">
                  <c:v>3934</c:v>
                </c:pt>
                <c:pt idx="743">
                  <c:v>3959</c:v>
                </c:pt>
                <c:pt idx="744">
                  <c:v>3972</c:v>
                </c:pt>
                <c:pt idx="745">
                  <c:v>3986</c:v>
                </c:pt>
                <c:pt idx="746">
                  <c:v>4003</c:v>
                </c:pt>
                <c:pt idx="747">
                  <c:v>4017</c:v>
                </c:pt>
                <c:pt idx="748">
                  <c:v>4027</c:v>
                </c:pt>
                <c:pt idx="749">
                  <c:v>4049</c:v>
                </c:pt>
                <c:pt idx="750">
                  <c:v>4058</c:v>
                </c:pt>
                <c:pt idx="751">
                  <c:v>4069</c:v>
                </c:pt>
                <c:pt idx="752">
                  <c:v>4080</c:v>
                </c:pt>
                <c:pt idx="753">
                  <c:v>4087</c:v>
                </c:pt>
                <c:pt idx="754">
                  <c:v>4103</c:v>
                </c:pt>
                <c:pt idx="755">
                  <c:v>4116</c:v>
                </c:pt>
                <c:pt idx="756">
                  <c:v>4128</c:v>
                </c:pt>
                <c:pt idx="757">
                  <c:v>4139</c:v>
                </c:pt>
                <c:pt idx="758">
                  <c:v>4148</c:v>
                </c:pt>
                <c:pt idx="759">
                  <c:v>4156</c:v>
                </c:pt>
                <c:pt idx="760">
                  <c:v>4168</c:v>
                </c:pt>
                <c:pt idx="761">
                  <c:v>4186</c:v>
                </c:pt>
                <c:pt idx="762">
                  <c:v>4207</c:v>
                </c:pt>
                <c:pt idx="763">
                  <c:v>4226</c:v>
                </c:pt>
                <c:pt idx="764">
                  <c:v>4241</c:v>
                </c:pt>
                <c:pt idx="765">
                  <c:v>4259</c:v>
                </c:pt>
                <c:pt idx="766">
                  <c:v>4277</c:v>
                </c:pt>
                <c:pt idx="767">
                  <c:v>4299</c:v>
                </c:pt>
                <c:pt idx="768">
                  <c:v>4319</c:v>
                </c:pt>
                <c:pt idx="769">
                  <c:v>4336</c:v>
                </c:pt>
                <c:pt idx="770">
                  <c:v>4349</c:v>
                </c:pt>
                <c:pt idx="771">
                  <c:v>4372</c:v>
                </c:pt>
                <c:pt idx="772">
                  <c:v>4395</c:v>
                </c:pt>
                <c:pt idx="773">
                  <c:v>4417</c:v>
                </c:pt>
                <c:pt idx="774">
                  <c:v>4435</c:v>
                </c:pt>
                <c:pt idx="775">
                  <c:v>4467</c:v>
                </c:pt>
                <c:pt idx="776">
                  <c:v>4494</c:v>
                </c:pt>
                <c:pt idx="777">
                  <c:v>4510</c:v>
                </c:pt>
                <c:pt idx="778">
                  <c:v>4535</c:v>
                </c:pt>
                <c:pt idx="779">
                  <c:v>4550</c:v>
                </c:pt>
                <c:pt idx="780">
                  <c:v>4562</c:v>
                </c:pt>
                <c:pt idx="781">
                  <c:v>4588</c:v>
                </c:pt>
                <c:pt idx="782">
                  <c:v>4610</c:v>
                </c:pt>
                <c:pt idx="783">
                  <c:v>4624</c:v>
                </c:pt>
                <c:pt idx="784">
                  <c:v>4656</c:v>
                </c:pt>
                <c:pt idx="785">
                  <c:v>4668</c:v>
                </c:pt>
                <c:pt idx="786">
                  <c:v>4682</c:v>
                </c:pt>
                <c:pt idx="787">
                  <c:v>4704</c:v>
                </c:pt>
                <c:pt idx="788">
                  <c:v>4719</c:v>
                </c:pt>
                <c:pt idx="789">
                  <c:v>4752</c:v>
                </c:pt>
                <c:pt idx="790">
                  <c:v>4779</c:v>
                </c:pt>
                <c:pt idx="791">
                  <c:v>4799</c:v>
                </c:pt>
                <c:pt idx="792">
                  <c:v>4820</c:v>
                </c:pt>
                <c:pt idx="793">
                  <c:v>4840</c:v>
                </c:pt>
                <c:pt idx="794">
                  <c:v>4863</c:v>
                </c:pt>
                <c:pt idx="795">
                  <c:v>4880</c:v>
                </c:pt>
                <c:pt idx="796">
                  <c:v>4903</c:v>
                </c:pt>
                <c:pt idx="797">
                  <c:v>4949</c:v>
                </c:pt>
                <c:pt idx="798">
                  <c:v>4971</c:v>
                </c:pt>
                <c:pt idx="799">
                  <c:v>4989</c:v>
                </c:pt>
                <c:pt idx="800">
                  <c:v>5011</c:v>
                </c:pt>
                <c:pt idx="801">
                  <c:v>5033</c:v>
                </c:pt>
                <c:pt idx="802">
                  <c:v>5044</c:v>
                </c:pt>
                <c:pt idx="803">
                  <c:v>5073</c:v>
                </c:pt>
                <c:pt idx="804">
                  <c:v>5095</c:v>
                </c:pt>
                <c:pt idx="805">
                  <c:v>5122</c:v>
                </c:pt>
                <c:pt idx="806">
                  <c:v>5134</c:v>
                </c:pt>
                <c:pt idx="807">
                  <c:v>5157</c:v>
                </c:pt>
                <c:pt idx="808">
                  <c:v>5166</c:v>
                </c:pt>
                <c:pt idx="809">
                  <c:v>5171</c:v>
                </c:pt>
                <c:pt idx="810">
                  <c:v>5185</c:v>
                </c:pt>
                <c:pt idx="811">
                  <c:v>5194</c:v>
                </c:pt>
                <c:pt idx="812">
                  <c:v>5216</c:v>
                </c:pt>
                <c:pt idx="813">
                  <c:v>5228</c:v>
                </c:pt>
                <c:pt idx="814">
                  <c:v>5239</c:v>
                </c:pt>
                <c:pt idx="815">
                  <c:v>5256</c:v>
                </c:pt>
                <c:pt idx="816">
                  <c:v>5264</c:v>
                </c:pt>
                <c:pt idx="817">
                  <c:v>5276</c:v>
                </c:pt>
                <c:pt idx="818">
                  <c:v>5289</c:v>
                </c:pt>
                <c:pt idx="819">
                  <c:v>5296</c:v>
                </c:pt>
                <c:pt idx="820">
                  <c:v>5318</c:v>
                </c:pt>
                <c:pt idx="821">
                  <c:v>5381</c:v>
                </c:pt>
                <c:pt idx="822">
                  <c:v>5507</c:v>
                </c:pt>
                <c:pt idx="823">
                  <c:v>5553</c:v>
                </c:pt>
                <c:pt idx="824">
                  <c:v>5591</c:v>
                </c:pt>
                <c:pt idx="825">
                  <c:v>5617</c:v>
                </c:pt>
                <c:pt idx="826">
                  <c:v>5631</c:v>
                </c:pt>
                <c:pt idx="827">
                  <c:v>5665</c:v>
                </c:pt>
                <c:pt idx="828">
                  <c:v>5687</c:v>
                </c:pt>
                <c:pt idx="829">
                  <c:v>5702</c:v>
                </c:pt>
                <c:pt idx="830">
                  <c:v>5729</c:v>
                </c:pt>
                <c:pt idx="831">
                  <c:v>5743</c:v>
                </c:pt>
                <c:pt idx="832">
                  <c:v>5755</c:v>
                </c:pt>
                <c:pt idx="833">
                  <c:v>5770</c:v>
                </c:pt>
                <c:pt idx="834">
                  <c:v>5782</c:v>
                </c:pt>
                <c:pt idx="835">
                  <c:v>5800</c:v>
                </c:pt>
                <c:pt idx="836">
                  <c:v>5814</c:v>
                </c:pt>
                <c:pt idx="837">
                  <c:v>5829</c:v>
                </c:pt>
                <c:pt idx="838">
                  <c:v>5835</c:v>
                </c:pt>
                <c:pt idx="839">
                  <c:v>5845</c:v>
                </c:pt>
                <c:pt idx="840">
                  <c:v>5854</c:v>
                </c:pt>
                <c:pt idx="841">
                  <c:v>5860</c:v>
                </c:pt>
                <c:pt idx="842">
                  <c:v>5862</c:v>
                </c:pt>
                <c:pt idx="843">
                  <c:v>5874</c:v>
                </c:pt>
                <c:pt idx="844">
                  <c:v>5877</c:v>
                </c:pt>
                <c:pt idx="845">
                  <c:v>5883</c:v>
                </c:pt>
                <c:pt idx="846">
                  <c:v>5895</c:v>
                </c:pt>
                <c:pt idx="847">
                  <c:v>5905</c:v>
                </c:pt>
                <c:pt idx="848">
                  <c:v>5909</c:v>
                </c:pt>
                <c:pt idx="849">
                  <c:v>5926</c:v>
                </c:pt>
                <c:pt idx="850">
                  <c:v>5939</c:v>
                </c:pt>
                <c:pt idx="851">
                  <c:v>5960</c:v>
                </c:pt>
                <c:pt idx="852">
                  <c:v>5974</c:v>
                </c:pt>
                <c:pt idx="853">
                  <c:v>6002</c:v>
                </c:pt>
                <c:pt idx="854">
                  <c:v>6015</c:v>
                </c:pt>
                <c:pt idx="855">
                  <c:v>6033</c:v>
                </c:pt>
                <c:pt idx="856">
                  <c:v>6038</c:v>
                </c:pt>
                <c:pt idx="857">
                  <c:v>6050</c:v>
                </c:pt>
                <c:pt idx="858">
                  <c:v>6071</c:v>
                </c:pt>
                <c:pt idx="859">
                  <c:v>6074</c:v>
                </c:pt>
                <c:pt idx="860">
                  <c:v>6081</c:v>
                </c:pt>
                <c:pt idx="861">
                  <c:v>6099</c:v>
                </c:pt>
                <c:pt idx="862">
                  <c:v>6097</c:v>
                </c:pt>
                <c:pt idx="863">
                  <c:v>6110</c:v>
                </c:pt>
                <c:pt idx="864">
                  <c:v>6123</c:v>
                </c:pt>
                <c:pt idx="865">
                  <c:v>6134</c:v>
                </c:pt>
                <c:pt idx="866">
                  <c:v>6149</c:v>
                </c:pt>
                <c:pt idx="867">
                  <c:v>6164</c:v>
                </c:pt>
                <c:pt idx="868">
                  <c:v>6171</c:v>
                </c:pt>
                <c:pt idx="869">
                  <c:v>6181</c:v>
                </c:pt>
                <c:pt idx="870">
                  <c:v>6189</c:v>
                </c:pt>
                <c:pt idx="871">
                  <c:v>6200</c:v>
                </c:pt>
                <c:pt idx="872">
                  <c:v>6205</c:v>
                </c:pt>
                <c:pt idx="873">
                  <c:v>6224</c:v>
                </c:pt>
                <c:pt idx="874">
                  <c:v>6247</c:v>
                </c:pt>
                <c:pt idx="875">
                  <c:v>6258</c:v>
                </c:pt>
                <c:pt idx="876">
                  <c:v>6270</c:v>
                </c:pt>
                <c:pt idx="877">
                  <c:v>6287</c:v>
                </c:pt>
                <c:pt idx="878">
                  <c:v>6301</c:v>
                </c:pt>
                <c:pt idx="879">
                  <c:v>6311</c:v>
                </c:pt>
                <c:pt idx="880">
                  <c:v>6325</c:v>
                </c:pt>
                <c:pt idx="881">
                  <c:v>6336</c:v>
                </c:pt>
                <c:pt idx="882">
                  <c:v>6347</c:v>
                </c:pt>
                <c:pt idx="883">
                  <c:v>6360</c:v>
                </c:pt>
                <c:pt idx="884">
                  <c:v>6367</c:v>
                </c:pt>
                <c:pt idx="885">
                  <c:v>6376</c:v>
                </c:pt>
                <c:pt idx="886">
                  <c:v>6388</c:v>
                </c:pt>
                <c:pt idx="887">
                  <c:v>6396</c:v>
                </c:pt>
                <c:pt idx="888">
                  <c:v>6416</c:v>
                </c:pt>
                <c:pt idx="889">
                  <c:v>6433</c:v>
                </c:pt>
                <c:pt idx="890">
                  <c:v>6445</c:v>
                </c:pt>
                <c:pt idx="891">
                  <c:v>6451</c:v>
                </c:pt>
                <c:pt idx="892">
                  <c:v>6596</c:v>
                </c:pt>
                <c:pt idx="893">
                  <c:v>6626</c:v>
                </c:pt>
                <c:pt idx="894">
                  <c:v>6639</c:v>
                </c:pt>
                <c:pt idx="895">
                  <c:v>6641</c:v>
                </c:pt>
                <c:pt idx="896">
                  <c:v>6655</c:v>
                </c:pt>
                <c:pt idx="897">
                  <c:v>6656</c:v>
                </c:pt>
                <c:pt idx="898">
                  <c:v>6661</c:v>
                </c:pt>
                <c:pt idx="899">
                  <c:v>6669</c:v>
                </c:pt>
                <c:pt idx="900">
                  <c:v>6673</c:v>
                </c:pt>
                <c:pt idx="901">
                  <c:v>6676</c:v>
                </c:pt>
                <c:pt idx="902">
                  <c:v>6683</c:v>
                </c:pt>
                <c:pt idx="903">
                  <c:v>6685</c:v>
                </c:pt>
                <c:pt idx="904">
                  <c:v>6694</c:v>
                </c:pt>
                <c:pt idx="905">
                  <c:v>6708</c:v>
                </c:pt>
                <c:pt idx="906">
                  <c:v>6721</c:v>
                </c:pt>
                <c:pt idx="907">
                  <c:v>6731</c:v>
                </c:pt>
                <c:pt idx="908">
                  <c:v>6734</c:v>
                </c:pt>
                <c:pt idx="909">
                  <c:v>6734</c:v>
                </c:pt>
                <c:pt idx="910">
                  <c:v>6748</c:v>
                </c:pt>
                <c:pt idx="911">
                  <c:v>6752</c:v>
                </c:pt>
                <c:pt idx="912">
                  <c:v>6755</c:v>
                </c:pt>
                <c:pt idx="913">
                  <c:v>6761</c:v>
                </c:pt>
                <c:pt idx="914">
                  <c:v>6768</c:v>
                </c:pt>
                <c:pt idx="915">
                  <c:v>6787</c:v>
                </c:pt>
                <c:pt idx="916">
                  <c:v>6796</c:v>
                </c:pt>
                <c:pt idx="917">
                  <c:v>6802</c:v>
                </c:pt>
                <c:pt idx="918">
                  <c:v>6811</c:v>
                </c:pt>
                <c:pt idx="919">
                  <c:v>6813</c:v>
                </c:pt>
                <c:pt idx="920">
                  <c:v>6824</c:v>
                </c:pt>
                <c:pt idx="921">
                  <c:v>6834</c:v>
                </c:pt>
                <c:pt idx="922">
                  <c:v>6842</c:v>
                </c:pt>
                <c:pt idx="923">
                  <c:v>6852</c:v>
                </c:pt>
                <c:pt idx="924">
                  <c:v>6863</c:v>
                </c:pt>
                <c:pt idx="925">
                  <c:v>6868</c:v>
                </c:pt>
                <c:pt idx="926">
                  <c:v>6874</c:v>
                </c:pt>
                <c:pt idx="927">
                  <c:v>6884</c:v>
                </c:pt>
                <c:pt idx="928">
                  <c:v>6896</c:v>
                </c:pt>
                <c:pt idx="929">
                  <c:v>6908</c:v>
                </c:pt>
                <c:pt idx="930">
                  <c:v>6916</c:v>
                </c:pt>
                <c:pt idx="931">
                  <c:v>6925</c:v>
                </c:pt>
                <c:pt idx="932">
                  <c:v>6937</c:v>
                </c:pt>
                <c:pt idx="933">
                  <c:v>6944</c:v>
                </c:pt>
                <c:pt idx="934">
                  <c:v>6954</c:v>
                </c:pt>
                <c:pt idx="935">
                  <c:v>6958</c:v>
                </c:pt>
                <c:pt idx="936">
                  <c:v>6961</c:v>
                </c:pt>
                <c:pt idx="937">
                  <c:v>6967</c:v>
                </c:pt>
                <c:pt idx="938">
                  <c:v>6978</c:v>
                </c:pt>
                <c:pt idx="939">
                  <c:v>6992</c:v>
                </c:pt>
                <c:pt idx="940">
                  <c:v>7000</c:v>
                </c:pt>
                <c:pt idx="941">
                  <c:v>7007</c:v>
                </c:pt>
                <c:pt idx="942">
                  <c:v>7015</c:v>
                </c:pt>
                <c:pt idx="943">
                  <c:v>7021</c:v>
                </c:pt>
                <c:pt idx="944">
                  <c:v>7037</c:v>
                </c:pt>
                <c:pt idx="945">
                  <c:v>7048</c:v>
                </c:pt>
                <c:pt idx="946">
                  <c:v>7052</c:v>
                </c:pt>
                <c:pt idx="947">
                  <c:v>7056</c:v>
                </c:pt>
                <c:pt idx="948">
                  <c:v>7066</c:v>
                </c:pt>
                <c:pt idx="949">
                  <c:v>7076</c:v>
                </c:pt>
                <c:pt idx="950">
                  <c:v>7077</c:v>
                </c:pt>
                <c:pt idx="951">
                  <c:v>7082</c:v>
                </c:pt>
                <c:pt idx="952">
                  <c:v>7087</c:v>
                </c:pt>
                <c:pt idx="953">
                  <c:v>7093</c:v>
                </c:pt>
                <c:pt idx="954">
                  <c:v>7094</c:v>
                </c:pt>
                <c:pt idx="955">
                  <c:v>7094</c:v>
                </c:pt>
                <c:pt idx="956">
                  <c:v>7099</c:v>
                </c:pt>
                <c:pt idx="957">
                  <c:v>7103</c:v>
                </c:pt>
                <c:pt idx="958">
                  <c:v>7121</c:v>
                </c:pt>
                <c:pt idx="959">
                  <c:v>7118</c:v>
                </c:pt>
                <c:pt idx="960">
                  <c:v>7124</c:v>
                </c:pt>
                <c:pt idx="961">
                  <c:v>7125</c:v>
                </c:pt>
                <c:pt idx="962">
                  <c:v>7137</c:v>
                </c:pt>
                <c:pt idx="963">
                  <c:v>7149</c:v>
                </c:pt>
                <c:pt idx="964">
                  <c:v>7153</c:v>
                </c:pt>
                <c:pt idx="965">
                  <c:v>7161</c:v>
                </c:pt>
                <c:pt idx="966">
                  <c:v>7166</c:v>
                </c:pt>
                <c:pt idx="967">
                  <c:v>7171</c:v>
                </c:pt>
                <c:pt idx="968">
                  <c:v>7178</c:v>
                </c:pt>
                <c:pt idx="969">
                  <c:v>7189</c:v>
                </c:pt>
                <c:pt idx="970">
                  <c:v>7198</c:v>
                </c:pt>
                <c:pt idx="971">
                  <c:v>7208</c:v>
                </c:pt>
                <c:pt idx="972">
                  <c:v>7216</c:v>
                </c:pt>
                <c:pt idx="973">
                  <c:v>7226</c:v>
                </c:pt>
                <c:pt idx="974">
                  <c:v>7237</c:v>
                </c:pt>
                <c:pt idx="975">
                  <c:v>7246</c:v>
                </c:pt>
                <c:pt idx="976">
                  <c:v>7258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02C-4371-B5FC-61BE05F98CA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Sheet1!$A$2:$A$978</c:f>
              <c:strCache>
                <c:ptCount val="977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  <c:pt idx="30">
                  <c:v>01.12.2018</c:v>
                </c:pt>
                <c:pt idx="31">
                  <c:v>02.12.2018</c:v>
                </c:pt>
                <c:pt idx="32">
                  <c:v>03.12.2018</c:v>
                </c:pt>
                <c:pt idx="33">
                  <c:v>04.12.2018</c:v>
                </c:pt>
                <c:pt idx="34">
                  <c:v>05.12.2018</c:v>
                </c:pt>
                <c:pt idx="35">
                  <c:v>06.12.2018</c:v>
                </c:pt>
                <c:pt idx="36">
                  <c:v>07.12.2018</c:v>
                </c:pt>
                <c:pt idx="37">
                  <c:v>08.12.2018</c:v>
                </c:pt>
                <c:pt idx="38">
                  <c:v>09.12.2018</c:v>
                </c:pt>
                <c:pt idx="39">
                  <c:v>10.12.2018</c:v>
                </c:pt>
                <c:pt idx="40">
                  <c:v>11.12.2018</c:v>
                </c:pt>
                <c:pt idx="41">
                  <c:v>12.12.2018</c:v>
                </c:pt>
                <c:pt idx="42">
                  <c:v>13.12.2018</c:v>
                </c:pt>
                <c:pt idx="43">
                  <c:v>14.12.2018</c:v>
                </c:pt>
                <c:pt idx="44">
                  <c:v>15.12.2018</c:v>
                </c:pt>
                <c:pt idx="45">
                  <c:v>16.12.2018</c:v>
                </c:pt>
                <c:pt idx="46">
                  <c:v>17.12.2018</c:v>
                </c:pt>
                <c:pt idx="47">
                  <c:v>18.12.2018</c:v>
                </c:pt>
                <c:pt idx="48">
                  <c:v>19.12.2018</c:v>
                </c:pt>
                <c:pt idx="49">
                  <c:v>20.12.2018</c:v>
                </c:pt>
                <c:pt idx="50">
                  <c:v>21.12.2018</c:v>
                </c:pt>
                <c:pt idx="51">
                  <c:v>22.12.2018</c:v>
                </c:pt>
                <c:pt idx="52">
                  <c:v>23.12.2018</c:v>
                </c:pt>
                <c:pt idx="53">
                  <c:v>24.12.2018</c:v>
                </c:pt>
                <c:pt idx="54">
                  <c:v>25.12.2018</c:v>
                </c:pt>
                <c:pt idx="55">
                  <c:v>26.12.2018</c:v>
                </c:pt>
                <c:pt idx="56">
                  <c:v>27.12.2018</c:v>
                </c:pt>
                <c:pt idx="57">
                  <c:v>28.12.2018</c:v>
                </c:pt>
                <c:pt idx="58">
                  <c:v>29.12.2018</c:v>
                </c:pt>
                <c:pt idx="59">
                  <c:v>30.12.2018</c:v>
                </c:pt>
                <c:pt idx="60">
                  <c:v>31.12.2018</c:v>
                </c:pt>
                <c:pt idx="61">
                  <c:v>01.01.2019</c:v>
                </c:pt>
                <c:pt idx="62">
                  <c:v>02.01.2019</c:v>
                </c:pt>
                <c:pt idx="63">
                  <c:v>03.01.2019</c:v>
                </c:pt>
                <c:pt idx="64">
                  <c:v>04.01.2019</c:v>
                </c:pt>
                <c:pt idx="65">
                  <c:v>05.01.2019</c:v>
                </c:pt>
                <c:pt idx="66">
                  <c:v>06.01.2019</c:v>
                </c:pt>
                <c:pt idx="67">
                  <c:v>07.01.2019</c:v>
                </c:pt>
                <c:pt idx="68">
                  <c:v>08.01.2019</c:v>
                </c:pt>
                <c:pt idx="69">
                  <c:v>09.01.2019</c:v>
                </c:pt>
                <c:pt idx="70">
                  <c:v>10.01.2019</c:v>
                </c:pt>
                <c:pt idx="71">
                  <c:v>11.01.2019</c:v>
                </c:pt>
                <c:pt idx="72">
                  <c:v>12.01.2019</c:v>
                </c:pt>
                <c:pt idx="73">
                  <c:v>13.01.2019</c:v>
                </c:pt>
                <c:pt idx="74">
                  <c:v>14.01.2019</c:v>
                </c:pt>
                <c:pt idx="75">
                  <c:v>15.01.2019</c:v>
                </c:pt>
                <c:pt idx="76">
                  <c:v>16.01.2019</c:v>
                </c:pt>
                <c:pt idx="77">
                  <c:v>17.01.2019</c:v>
                </c:pt>
                <c:pt idx="78">
                  <c:v>18.01.2019</c:v>
                </c:pt>
                <c:pt idx="79">
                  <c:v>19.01.2019</c:v>
                </c:pt>
                <c:pt idx="80">
                  <c:v>20.01.2019</c:v>
                </c:pt>
                <c:pt idx="81">
                  <c:v>21.01.2019</c:v>
                </c:pt>
                <c:pt idx="82">
                  <c:v>22.01.2019</c:v>
                </c:pt>
                <c:pt idx="83">
                  <c:v>23.01.2019</c:v>
                </c:pt>
                <c:pt idx="84">
                  <c:v>24.01.2019</c:v>
                </c:pt>
                <c:pt idx="85">
                  <c:v>25.01.2019</c:v>
                </c:pt>
                <c:pt idx="86">
                  <c:v>26.01.2019</c:v>
                </c:pt>
                <c:pt idx="87">
                  <c:v>27.01.2019</c:v>
                </c:pt>
                <c:pt idx="88">
                  <c:v>28.01.2019</c:v>
                </c:pt>
                <c:pt idx="89">
                  <c:v>29.01.2019</c:v>
                </c:pt>
                <c:pt idx="90">
                  <c:v>30.01.2019</c:v>
                </c:pt>
                <c:pt idx="91">
                  <c:v>31.01.2019</c:v>
                </c:pt>
                <c:pt idx="92">
                  <c:v>01.02.2019</c:v>
                </c:pt>
                <c:pt idx="93">
                  <c:v>02.02.2019</c:v>
                </c:pt>
                <c:pt idx="94">
                  <c:v>03.02.2019</c:v>
                </c:pt>
                <c:pt idx="95">
                  <c:v>04.02.2019</c:v>
                </c:pt>
                <c:pt idx="96">
                  <c:v>05.02.2019</c:v>
                </c:pt>
                <c:pt idx="97">
                  <c:v>06.02.2019</c:v>
                </c:pt>
                <c:pt idx="98">
                  <c:v>07.02.2019</c:v>
                </c:pt>
                <c:pt idx="99">
                  <c:v>08.02.2019</c:v>
                </c:pt>
                <c:pt idx="100">
                  <c:v>09.02.2019</c:v>
                </c:pt>
                <c:pt idx="101">
                  <c:v>10.02.2019</c:v>
                </c:pt>
                <c:pt idx="102">
                  <c:v>11.02.2019</c:v>
                </c:pt>
                <c:pt idx="103">
                  <c:v>12.02.2019</c:v>
                </c:pt>
                <c:pt idx="104">
                  <c:v>13.02.2019</c:v>
                </c:pt>
                <c:pt idx="105">
                  <c:v>14.02.2019</c:v>
                </c:pt>
                <c:pt idx="106">
                  <c:v>15.02.2019</c:v>
                </c:pt>
                <c:pt idx="107">
                  <c:v>16.02.2019</c:v>
                </c:pt>
                <c:pt idx="108">
                  <c:v>17.02.2019</c:v>
                </c:pt>
                <c:pt idx="109">
                  <c:v>18.02.2019</c:v>
                </c:pt>
                <c:pt idx="110">
                  <c:v>19.02.2019</c:v>
                </c:pt>
                <c:pt idx="111">
                  <c:v>20.02.2019</c:v>
                </c:pt>
                <c:pt idx="112">
                  <c:v>21.02.2019</c:v>
                </c:pt>
                <c:pt idx="113">
                  <c:v>22.02.2019</c:v>
                </c:pt>
                <c:pt idx="114">
                  <c:v>23.02.2019</c:v>
                </c:pt>
                <c:pt idx="115">
                  <c:v>24.02.2019</c:v>
                </c:pt>
                <c:pt idx="116">
                  <c:v>25.02.2019</c:v>
                </c:pt>
                <c:pt idx="117">
                  <c:v>26.02.2019</c:v>
                </c:pt>
                <c:pt idx="118">
                  <c:v>27.02.2019</c:v>
                </c:pt>
                <c:pt idx="119">
                  <c:v>28.02.2019</c:v>
                </c:pt>
                <c:pt idx="120">
                  <c:v>01.03.2019</c:v>
                </c:pt>
                <c:pt idx="121">
                  <c:v>02.03.2019</c:v>
                </c:pt>
                <c:pt idx="122">
                  <c:v>03.03.2019</c:v>
                </c:pt>
                <c:pt idx="123">
                  <c:v>04.03.2019</c:v>
                </c:pt>
                <c:pt idx="124">
                  <c:v>05.03.2019</c:v>
                </c:pt>
                <c:pt idx="125">
                  <c:v>06.03.2019</c:v>
                </c:pt>
                <c:pt idx="126">
                  <c:v>07.03.2019</c:v>
                </c:pt>
                <c:pt idx="127">
                  <c:v>08.03.2019</c:v>
                </c:pt>
                <c:pt idx="128">
                  <c:v>09.03.2019</c:v>
                </c:pt>
                <c:pt idx="129">
                  <c:v>10.03.2019</c:v>
                </c:pt>
                <c:pt idx="130">
                  <c:v>11.03.2019</c:v>
                </c:pt>
                <c:pt idx="131">
                  <c:v>12.03.2019</c:v>
                </c:pt>
                <c:pt idx="132">
                  <c:v>13.03.2019</c:v>
                </c:pt>
                <c:pt idx="133">
                  <c:v>14.03.2019</c:v>
                </c:pt>
                <c:pt idx="134">
                  <c:v>15.03.2019</c:v>
                </c:pt>
                <c:pt idx="135">
                  <c:v>16.03.2019</c:v>
                </c:pt>
                <c:pt idx="136">
                  <c:v>17.03.2019</c:v>
                </c:pt>
                <c:pt idx="137">
                  <c:v>18.03.2019</c:v>
                </c:pt>
                <c:pt idx="138">
                  <c:v>19.03.2019</c:v>
                </c:pt>
                <c:pt idx="139">
                  <c:v>20.03.2019</c:v>
                </c:pt>
                <c:pt idx="140">
                  <c:v>21.03.2019</c:v>
                </c:pt>
                <c:pt idx="141">
                  <c:v>22.03.2019</c:v>
                </c:pt>
                <c:pt idx="142">
                  <c:v>23.03.2019</c:v>
                </c:pt>
                <c:pt idx="143">
                  <c:v>24.03.2019</c:v>
                </c:pt>
                <c:pt idx="144">
                  <c:v>25.03.2019</c:v>
                </c:pt>
                <c:pt idx="145">
                  <c:v>26.03.2019</c:v>
                </c:pt>
                <c:pt idx="146">
                  <c:v>27.03.2019</c:v>
                </c:pt>
                <c:pt idx="147">
                  <c:v>28.03.2019</c:v>
                </c:pt>
                <c:pt idx="148">
                  <c:v>29.03.2019</c:v>
                </c:pt>
                <c:pt idx="149">
                  <c:v>30.03.2019</c:v>
                </c:pt>
                <c:pt idx="150">
                  <c:v>31.03.2019</c:v>
                </c:pt>
                <c:pt idx="151">
                  <c:v>01.04.2019</c:v>
                </c:pt>
                <c:pt idx="152">
                  <c:v>02.04.2019</c:v>
                </c:pt>
                <c:pt idx="153">
                  <c:v>03.04.2019</c:v>
                </c:pt>
                <c:pt idx="154">
                  <c:v>04.04.2019</c:v>
                </c:pt>
                <c:pt idx="155">
                  <c:v>05.04.2019</c:v>
                </c:pt>
                <c:pt idx="156">
                  <c:v>06.04.2019</c:v>
                </c:pt>
                <c:pt idx="157">
                  <c:v>07.04.2019</c:v>
                </c:pt>
                <c:pt idx="158">
                  <c:v>08.04.2019</c:v>
                </c:pt>
                <c:pt idx="159">
                  <c:v>09.04.2019</c:v>
                </c:pt>
                <c:pt idx="160">
                  <c:v>10.04.2019</c:v>
                </c:pt>
                <c:pt idx="161">
                  <c:v>11.04.2019</c:v>
                </c:pt>
                <c:pt idx="162">
                  <c:v>12.04.2019</c:v>
                </c:pt>
                <c:pt idx="163">
                  <c:v>13.04.2019</c:v>
                </c:pt>
                <c:pt idx="164">
                  <c:v>14.04.2019</c:v>
                </c:pt>
                <c:pt idx="165">
                  <c:v>15.04.2019</c:v>
                </c:pt>
                <c:pt idx="166">
                  <c:v>16.04.2019</c:v>
                </c:pt>
                <c:pt idx="167">
                  <c:v>17.04.2019</c:v>
                </c:pt>
                <c:pt idx="168">
                  <c:v>18.04.2019</c:v>
                </c:pt>
                <c:pt idx="169">
                  <c:v>19.04.2019</c:v>
                </c:pt>
                <c:pt idx="170">
                  <c:v>20.04.2019</c:v>
                </c:pt>
                <c:pt idx="171">
                  <c:v>21.04.2019</c:v>
                </c:pt>
                <c:pt idx="172">
                  <c:v>22.04.2019</c:v>
                </c:pt>
                <c:pt idx="173">
                  <c:v>23.04.2019</c:v>
                </c:pt>
                <c:pt idx="174">
                  <c:v>24.04.2019</c:v>
                </c:pt>
                <c:pt idx="175">
                  <c:v>25.04.2019</c:v>
                </c:pt>
                <c:pt idx="176">
                  <c:v>26.04.2019</c:v>
                </c:pt>
                <c:pt idx="177">
                  <c:v>27.04.2019</c:v>
                </c:pt>
                <c:pt idx="178">
                  <c:v>28.04.2019</c:v>
                </c:pt>
                <c:pt idx="179">
                  <c:v>29.04.2019</c:v>
                </c:pt>
                <c:pt idx="180">
                  <c:v>30.04.2019</c:v>
                </c:pt>
                <c:pt idx="181">
                  <c:v>01.05.2019</c:v>
                </c:pt>
                <c:pt idx="182">
                  <c:v>02.05.2019</c:v>
                </c:pt>
                <c:pt idx="183">
                  <c:v>03.05.2019</c:v>
                </c:pt>
                <c:pt idx="184">
                  <c:v>04.05.2019</c:v>
                </c:pt>
                <c:pt idx="185">
                  <c:v>05.05.2019</c:v>
                </c:pt>
                <c:pt idx="186">
                  <c:v>06.05.2019</c:v>
                </c:pt>
                <c:pt idx="187">
                  <c:v>07.05.2019</c:v>
                </c:pt>
                <c:pt idx="188">
                  <c:v>08.05.2019</c:v>
                </c:pt>
                <c:pt idx="189">
                  <c:v>09.05.2019</c:v>
                </c:pt>
                <c:pt idx="190">
                  <c:v>10.05.2019</c:v>
                </c:pt>
                <c:pt idx="191">
                  <c:v>11.05.2019</c:v>
                </c:pt>
                <c:pt idx="192">
                  <c:v>12.05.2019</c:v>
                </c:pt>
                <c:pt idx="193">
                  <c:v>13.05.2019</c:v>
                </c:pt>
                <c:pt idx="194">
                  <c:v>14.05.2019</c:v>
                </c:pt>
                <c:pt idx="195">
                  <c:v>15.05.2019</c:v>
                </c:pt>
                <c:pt idx="196">
                  <c:v>16.05.2019</c:v>
                </c:pt>
                <c:pt idx="197">
                  <c:v>17.05.2019</c:v>
                </c:pt>
                <c:pt idx="198">
                  <c:v>18.05.2019</c:v>
                </c:pt>
                <c:pt idx="199">
                  <c:v>19.05.2019</c:v>
                </c:pt>
                <c:pt idx="200">
                  <c:v>20.05.2019</c:v>
                </c:pt>
                <c:pt idx="201">
                  <c:v>21.05.2019</c:v>
                </c:pt>
                <c:pt idx="202">
                  <c:v>22.05.2019</c:v>
                </c:pt>
                <c:pt idx="203">
                  <c:v>23.05.2019</c:v>
                </c:pt>
                <c:pt idx="204">
                  <c:v>24.05.2019</c:v>
                </c:pt>
                <c:pt idx="205">
                  <c:v>25.05.2019</c:v>
                </c:pt>
                <c:pt idx="206">
                  <c:v>26.05.2019</c:v>
                </c:pt>
                <c:pt idx="207">
                  <c:v>27.05.2019</c:v>
                </c:pt>
                <c:pt idx="208">
                  <c:v>28.05.2019</c:v>
                </c:pt>
                <c:pt idx="209">
                  <c:v>29.05.2019</c:v>
                </c:pt>
                <c:pt idx="210">
                  <c:v>30.05.2019</c:v>
                </c:pt>
                <c:pt idx="211">
                  <c:v>31.05.2019</c:v>
                </c:pt>
                <c:pt idx="212">
                  <c:v>01.06.2019</c:v>
                </c:pt>
                <c:pt idx="213">
                  <c:v>02.06.2019</c:v>
                </c:pt>
                <c:pt idx="214">
                  <c:v>03.06.2019</c:v>
                </c:pt>
                <c:pt idx="215">
                  <c:v>04.06.2019</c:v>
                </c:pt>
                <c:pt idx="216">
                  <c:v>05.06.2019</c:v>
                </c:pt>
                <c:pt idx="217">
                  <c:v>06.06.2019</c:v>
                </c:pt>
                <c:pt idx="218">
                  <c:v>07.06.2019</c:v>
                </c:pt>
                <c:pt idx="219">
                  <c:v>08.06.2019</c:v>
                </c:pt>
                <c:pt idx="220">
                  <c:v>09.06.2019</c:v>
                </c:pt>
                <c:pt idx="221">
                  <c:v>10.06.2019</c:v>
                </c:pt>
                <c:pt idx="222">
                  <c:v>11.06.2019</c:v>
                </c:pt>
                <c:pt idx="223">
                  <c:v>12.06.2019</c:v>
                </c:pt>
                <c:pt idx="224">
                  <c:v>13.06.2019</c:v>
                </c:pt>
                <c:pt idx="225">
                  <c:v>14.06.2019</c:v>
                </c:pt>
                <c:pt idx="226">
                  <c:v>15.06.2019</c:v>
                </c:pt>
                <c:pt idx="227">
                  <c:v>16.06.2019</c:v>
                </c:pt>
                <c:pt idx="228">
                  <c:v>17.06.2019</c:v>
                </c:pt>
                <c:pt idx="229">
                  <c:v>18.06.2019</c:v>
                </c:pt>
                <c:pt idx="230">
                  <c:v>19.06.2019</c:v>
                </c:pt>
                <c:pt idx="231">
                  <c:v>20.06.2019</c:v>
                </c:pt>
                <c:pt idx="232">
                  <c:v>21.06.2019</c:v>
                </c:pt>
                <c:pt idx="233">
                  <c:v>22.06.2019</c:v>
                </c:pt>
                <c:pt idx="234">
                  <c:v>23.06.2019</c:v>
                </c:pt>
                <c:pt idx="235">
                  <c:v>24.06.2019</c:v>
                </c:pt>
                <c:pt idx="236">
                  <c:v>25.06.2019</c:v>
                </c:pt>
                <c:pt idx="237">
                  <c:v>26.06.2019</c:v>
                </c:pt>
                <c:pt idx="238">
                  <c:v>27.06.2019</c:v>
                </c:pt>
                <c:pt idx="239">
                  <c:v>28.06.2019</c:v>
                </c:pt>
                <c:pt idx="240">
                  <c:v>29.06.2019</c:v>
                </c:pt>
                <c:pt idx="241">
                  <c:v>30.06.2019</c:v>
                </c:pt>
                <c:pt idx="242">
                  <c:v>01.07.2019</c:v>
                </c:pt>
                <c:pt idx="243">
                  <c:v>02.07.2019</c:v>
                </c:pt>
                <c:pt idx="244">
                  <c:v>03.07.2019</c:v>
                </c:pt>
                <c:pt idx="245">
                  <c:v>04.07.2019</c:v>
                </c:pt>
                <c:pt idx="246">
                  <c:v>05.07.2019</c:v>
                </c:pt>
                <c:pt idx="247">
                  <c:v>06.07.2019</c:v>
                </c:pt>
                <c:pt idx="248">
                  <c:v>07.07.2019</c:v>
                </c:pt>
                <c:pt idx="249">
                  <c:v>08.07.2019</c:v>
                </c:pt>
                <c:pt idx="250">
                  <c:v>09.07.2019</c:v>
                </c:pt>
                <c:pt idx="251">
                  <c:v>10.07.2019</c:v>
                </c:pt>
                <c:pt idx="252">
                  <c:v>11.07.2019</c:v>
                </c:pt>
                <c:pt idx="253">
                  <c:v>12.07.2019</c:v>
                </c:pt>
                <c:pt idx="254">
                  <c:v>13.07.2019</c:v>
                </c:pt>
                <c:pt idx="255">
                  <c:v>14.07.2019</c:v>
                </c:pt>
                <c:pt idx="256">
                  <c:v>15.07.2019</c:v>
                </c:pt>
                <c:pt idx="257">
                  <c:v>16.07.2019</c:v>
                </c:pt>
                <c:pt idx="258">
                  <c:v>17.07.2019</c:v>
                </c:pt>
                <c:pt idx="259">
                  <c:v>18.07.2019</c:v>
                </c:pt>
                <c:pt idx="260">
                  <c:v>19.07.2019</c:v>
                </c:pt>
                <c:pt idx="261">
                  <c:v>20.07.2019</c:v>
                </c:pt>
                <c:pt idx="262">
                  <c:v>21.07.2019</c:v>
                </c:pt>
                <c:pt idx="263">
                  <c:v>22.07.2019</c:v>
                </c:pt>
                <c:pt idx="264">
                  <c:v>23.07.2019</c:v>
                </c:pt>
                <c:pt idx="265">
                  <c:v>24.07.2019</c:v>
                </c:pt>
                <c:pt idx="266">
                  <c:v>25.07.2019</c:v>
                </c:pt>
                <c:pt idx="267">
                  <c:v>26.07.2019</c:v>
                </c:pt>
                <c:pt idx="268">
                  <c:v>27.07.2019</c:v>
                </c:pt>
                <c:pt idx="269">
                  <c:v>28.07.2019</c:v>
                </c:pt>
                <c:pt idx="270">
                  <c:v>29.07.2019</c:v>
                </c:pt>
                <c:pt idx="271">
                  <c:v>30.07.2019</c:v>
                </c:pt>
                <c:pt idx="272">
                  <c:v>31.07.2019</c:v>
                </c:pt>
                <c:pt idx="273">
                  <c:v>01.08.2019</c:v>
                </c:pt>
                <c:pt idx="274">
                  <c:v>02.08.2019</c:v>
                </c:pt>
                <c:pt idx="275">
                  <c:v>03.08.2019</c:v>
                </c:pt>
                <c:pt idx="276">
                  <c:v>04.08.2019</c:v>
                </c:pt>
                <c:pt idx="277">
                  <c:v>05.08.2019</c:v>
                </c:pt>
                <c:pt idx="278">
                  <c:v>06.08.2019</c:v>
                </c:pt>
                <c:pt idx="279">
                  <c:v>07.08.2019</c:v>
                </c:pt>
                <c:pt idx="280">
                  <c:v>08.08.2019</c:v>
                </c:pt>
                <c:pt idx="281">
                  <c:v>09.08.2019</c:v>
                </c:pt>
                <c:pt idx="282">
                  <c:v>10.08.2019</c:v>
                </c:pt>
                <c:pt idx="283">
                  <c:v>11.08.2019</c:v>
                </c:pt>
                <c:pt idx="284">
                  <c:v>12.08.2019</c:v>
                </c:pt>
                <c:pt idx="285">
                  <c:v>13.08.2019</c:v>
                </c:pt>
                <c:pt idx="286">
                  <c:v>14.08.2019</c:v>
                </c:pt>
                <c:pt idx="287">
                  <c:v>15.08.2019</c:v>
                </c:pt>
                <c:pt idx="288">
                  <c:v>16.08.2019</c:v>
                </c:pt>
                <c:pt idx="289">
                  <c:v>17.08.2019</c:v>
                </c:pt>
                <c:pt idx="290">
                  <c:v>18.08.2019</c:v>
                </c:pt>
                <c:pt idx="291">
                  <c:v>19.08.2019</c:v>
                </c:pt>
                <c:pt idx="292">
                  <c:v>20.08.2019</c:v>
                </c:pt>
                <c:pt idx="293">
                  <c:v>21.08.2019</c:v>
                </c:pt>
                <c:pt idx="294">
                  <c:v>22.08.2019</c:v>
                </c:pt>
                <c:pt idx="295">
                  <c:v>23.08.2019</c:v>
                </c:pt>
                <c:pt idx="296">
                  <c:v>24.08.2019</c:v>
                </c:pt>
                <c:pt idx="297">
                  <c:v>25.08.2019</c:v>
                </c:pt>
                <c:pt idx="298">
                  <c:v>26.08.2019</c:v>
                </c:pt>
                <c:pt idx="299">
                  <c:v>27.08.2019</c:v>
                </c:pt>
                <c:pt idx="300">
                  <c:v>28.08.2019</c:v>
                </c:pt>
                <c:pt idx="301">
                  <c:v>29.08.2019</c:v>
                </c:pt>
                <c:pt idx="302">
                  <c:v>30.08.2019</c:v>
                </c:pt>
                <c:pt idx="303">
                  <c:v>31.08.2019</c:v>
                </c:pt>
                <c:pt idx="304">
                  <c:v>01.09.2019</c:v>
                </c:pt>
                <c:pt idx="305">
                  <c:v>02.09.2019</c:v>
                </c:pt>
                <c:pt idx="306">
                  <c:v>03.09.2019</c:v>
                </c:pt>
                <c:pt idx="307">
                  <c:v>04.09.2019</c:v>
                </c:pt>
                <c:pt idx="308">
                  <c:v>05.09.2019</c:v>
                </c:pt>
                <c:pt idx="309">
                  <c:v>06.09.2019</c:v>
                </c:pt>
                <c:pt idx="310">
                  <c:v>07.09.2019</c:v>
                </c:pt>
                <c:pt idx="311">
                  <c:v>08.09.2019</c:v>
                </c:pt>
                <c:pt idx="312">
                  <c:v>09.09.2019</c:v>
                </c:pt>
                <c:pt idx="313">
                  <c:v>10.09.2019</c:v>
                </c:pt>
                <c:pt idx="314">
                  <c:v>11.09.2019</c:v>
                </c:pt>
                <c:pt idx="315">
                  <c:v>12.09.2019</c:v>
                </c:pt>
                <c:pt idx="316">
                  <c:v>13.09.2019</c:v>
                </c:pt>
                <c:pt idx="317">
                  <c:v>14.09.2019</c:v>
                </c:pt>
                <c:pt idx="318">
                  <c:v>15.09.2019</c:v>
                </c:pt>
                <c:pt idx="319">
                  <c:v>16.09.2019</c:v>
                </c:pt>
                <c:pt idx="320">
                  <c:v>17.09.2019</c:v>
                </c:pt>
                <c:pt idx="321">
                  <c:v>18.09.2019</c:v>
                </c:pt>
                <c:pt idx="322">
                  <c:v>19.09.2019</c:v>
                </c:pt>
                <c:pt idx="323">
                  <c:v>20.09.2019</c:v>
                </c:pt>
                <c:pt idx="324">
                  <c:v>21.09.2019</c:v>
                </c:pt>
                <c:pt idx="325">
                  <c:v>22.09.2019</c:v>
                </c:pt>
                <c:pt idx="326">
                  <c:v>23.09.2019</c:v>
                </c:pt>
                <c:pt idx="327">
                  <c:v>24.09.2019</c:v>
                </c:pt>
                <c:pt idx="328">
                  <c:v>25.09.2019</c:v>
                </c:pt>
                <c:pt idx="329">
                  <c:v>26.09.2019</c:v>
                </c:pt>
                <c:pt idx="330">
                  <c:v>27.09.2019</c:v>
                </c:pt>
                <c:pt idx="331">
                  <c:v>28.09.2019</c:v>
                </c:pt>
                <c:pt idx="332">
                  <c:v>29.09.2019</c:v>
                </c:pt>
                <c:pt idx="333">
                  <c:v>30.09.2019</c:v>
                </c:pt>
                <c:pt idx="334">
                  <c:v>01.10.2019</c:v>
                </c:pt>
                <c:pt idx="335">
                  <c:v>02.10.2019</c:v>
                </c:pt>
                <c:pt idx="336">
                  <c:v>03.10.2019</c:v>
                </c:pt>
                <c:pt idx="337">
                  <c:v>04.10.2019</c:v>
                </c:pt>
                <c:pt idx="338">
                  <c:v>05.10.2019</c:v>
                </c:pt>
                <c:pt idx="339">
                  <c:v>06.10.2019</c:v>
                </c:pt>
                <c:pt idx="340">
                  <c:v>07.10.2019</c:v>
                </c:pt>
                <c:pt idx="341">
                  <c:v>08.10.2019</c:v>
                </c:pt>
                <c:pt idx="342">
                  <c:v>09.10.2019</c:v>
                </c:pt>
                <c:pt idx="343">
                  <c:v>10.10.2019</c:v>
                </c:pt>
                <c:pt idx="344">
                  <c:v>11.10.2019</c:v>
                </c:pt>
                <c:pt idx="345">
                  <c:v>12.10.2019</c:v>
                </c:pt>
                <c:pt idx="346">
                  <c:v>13.10.2019</c:v>
                </c:pt>
                <c:pt idx="347">
                  <c:v>14.10.2019</c:v>
                </c:pt>
                <c:pt idx="348">
                  <c:v>15.10.2019</c:v>
                </c:pt>
                <c:pt idx="349">
                  <c:v>16.10.2019</c:v>
                </c:pt>
                <c:pt idx="350">
                  <c:v>17.10.2019</c:v>
                </c:pt>
                <c:pt idx="351">
                  <c:v>18.10.2019</c:v>
                </c:pt>
                <c:pt idx="352">
                  <c:v>19.10.2019</c:v>
                </c:pt>
                <c:pt idx="353">
                  <c:v>20.10.2019</c:v>
                </c:pt>
                <c:pt idx="354">
                  <c:v>21.10.2019</c:v>
                </c:pt>
                <c:pt idx="355">
                  <c:v>22.10.2019</c:v>
                </c:pt>
                <c:pt idx="356">
                  <c:v>23.10.2019</c:v>
                </c:pt>
                <c:pt idx="357">
                  <c:v>24.10.2019</c:v>
                </c:pt>
                <c:pt idx="358">
                  <c:v>25.10.2019</c:v>
                </c:pt>
                <c:pt idx="359">
                  <c:v>26.10.2019</c:v>
                </c:pt>
                <c:pt idx="360">
                  <c:v>27.10.2019</c:v>
                </c:pt>
                <c:pt idx="361">
                  <c:v>28.10.2019</c:v>
                </c:pt>
                <c:pt idx="362">
                  <c:v>29.10.2019</c:v>
                </c:pt>
                <c:pt idx="363">
                  <c:v>30.10.2019</c:v>
                </c:pt>
                <c:pt idx="364">
                  <c:v>31.10.2019</c:v>
                </c:pt>
                <c:pt idx="365">
                  <c:v>01.11.2019</c:v>
                </c:pt>
                <c:pt idx="366">
                  <c:v>02.11.2019</c:v>
                </c:pt>
                <c:pt idx="367">
                  <c:v>03.11.2019</c:v>
                </c:pt>
                <c:pt idx="368">
                  <c:v>04.11.2019</c:v>
                </c:pt>
                <c:pt idx="369">
                  <c:v>05.11.2019</c:v>
                </c:pt>
                <c:pt idx="370">
                  <c:v>06.11.2019</c:v>
                </c:pt>
                <c:pt idx="371">
                  <c:v>07.11.2019</c:v>
                </c:pt>
                <c:pt idx="372">
                  <c:v>08.11.2019</c:v>
                </c:pt>
                <c:pt idx="373">
                  <c:v>09.11.2019</c:v>
                </c:pt>
                <c:pt idx="374">
                  <c:v>10.11.2019</c:v>
                </c:pt>
                <c:pt idx="375">
                  <c:v>11.11.2019</c:v>
                </c:pt>
                <c:pt idx="376">
                  <c:v>12.11.2019</c:v>
                </c:pt>
                <c:pt idx="377">
                  <c:v>13.11.2019</c:v>
                </c:pt>
                <c:pt idx="378">
                  <c:v>14.11.2019</c:v>
                </c:pt>
                <c:pt idx="379">
                  <c:v>15.11.2019</c:v>
                </c:pt>
                <c:pt idx="380">
                  <c:v>16.11.2019</c:v>
                </c:pt>
                <c:pt idx="381">
                  <c:v>17.11.2019</c:v>
                </c:pt>
                <c:pt idx="382">
                  <c:v>18.11.2019</c:v>
                </c:pt>
                <c:pt idx="383">
                  <c:v>19.11.2019</c:v>
                </c:pt>
                <c:pt idx="384">
                  <c:v>20.11.2019</c:v>
                </c:pt>
                <c:pt idx="385">
                  <c:v>21.11.2019</c:v>
                </c:pt>
                <c:pt idx="386">
                  <c:v>22.11.2019</c:v>
                </c:pt>
                <c:pt idx="387">
                  <c:v>23.11.2019</c:v>
                </c:pt>
                <c:pt idx="388">
                  <c:v>24.11.2019</c:v>
                </c:pt>
                <c:pt idx="389">
                  <c:v>25.11.2019</c:v>
                </c:pt>
                <c:pt idx="390">
                  <c:v>26.11.2019</c:v>
                </c:pt>
                <c:pt idx="391">
                  <c:v>27.11.2019</c:v>
                </c:pt>
                <c:pt idx="392">
                  <c:v>28.11.2019</c:v>
                </c:pt>
                <c:pt idx="393">
                  <c:v>29.11.2019</c:v>
                </c:pt>
                <c:pt idx="394">
                  <c:v>30.11.2019</c:v>
                </c:pt>
                <c:pt idx="395">
                  <c:v>01.12.2019</c:v>
                </c:pt>
                <c:pt idx="396">
                  <c:v>02.12.2019</c:v>
                </c:pt>
                <c:pt idx="397">
                  <c:v>03.12.2019</c:v>
                </c:pt>
                <c:pt idx="398">
                  <c:v>04.12.2019</c:v>
                </c:pt>
                <c:pt idx="399">
                  <c:v>05.12.2019</c:v>
                </c:pt>
                <c:pt idx="400">
                  <c:v>06.12.2019</c:v>
                </c:pt>
                <c:pt idx="401">
                  <c:v>07.12.2019</c:v>
                </c:pt>
                <c:pt idx="402">
                  <c:v>08.12.2019</c:v>
                </c:pt>
                <c:pt idx="403">
                  <c:v>09.12.2019</c:v>
                </c:pt>
                <c:pt idx="404">
                  <c:v>10.12.2019</c:v>
                </c:pt>
                <c:pt idx="405">
                  <c:v>11.12.2019</c:v>
                </c:pt>
                <c:pt idx="406">
                  <c:v>12.12.2019</c:v>
                </c:pt>
                <c:pt idx="407">
                  <c:v>13.12.2019</c:v>
                </c:pt>
                <c:pt idx="408">
                  <c:v>14.12.2019</c:v>
                </c:pt>
                <c:pt idx="409">
                  <c:v>15.12.2019</c:v>
                </c:pt>
                <c:pt idx="410">
                  <c:v>16.12.2019</c:v>
                </c:pt>
                <c:pt idx="411">
                  <c:v>17.12.2019</c:v>
                </c:pt>
                <c:pt idx="412">
                  <c:v>18.12.2019</c:v>
                </c:pt>
                <c:pt idx="413">
                  <c:v>19.12.2019</c:v>
                </c:pt>
                <c:pt idx="414">
                  <c:v>20.12.2019</c:v>
                </c:pt>
                <c:pt idx="415">
                  <c:v>21.12.2019</c:v>
                </c:pt>
                <c:pt idx="416">
                  <c:v>22.12.2019</c:v>
                </c:pt>
                <c:pt idx="417">
                  <c:v>23.12.2019</c:v>
                </c:pt>
                <c:pt idx="418">
                  <c:v>24.12.2019</c:v>
                </c:pt>
                <c:pt idx="419">
                  <c:v>25.12.2019</c:v>
                </c:pt>
                <c:pt idx="420">
                  <c:v>26.12.2019</c:v>
                </c:pt>
                <c:pt idx="421">
                  <c:v>27.12.2019</c:v>
                </c:pt>
                <c:pt idx="422">
                  <c:v>28.12.2019</c:v>
                </c:pt>
                <c:pt idx="423">
                  <c:v>29.12.2019</c:v>
                </c:pt>
                <c:pt idx="424">
                  <c:v>30.12.2019</c:v>
                </c:pt>
                <c:pt idx="425">
                  <c:v>31.12.2019</c:v>
                </c:pt>
                <c:pt idx="426">
                  <c:v>01.01.2020</c:v>
                </c:pt>
                <c:pt idx="427">
                  <c:v>02.01.2020</c:v>
                </c:pt>
                <c:pt idx="428">
                  <c:v>03.01.2020</c:v>
                </c:pt>
                <c:pt idx="429">
                  <c:v>04.01.2020</c:v>
                </c:pt>
                <c:pt idx="430">
                  <c:v>05.01.2020</c:v>
                </c:pt>
                <c:pt idx="431">
                  <c:v>06.01.2020</c:v>
                </c:pt>
                <c:pt idx="432">
                  <c:v>07.01.2020</c:v>
                </c:pt>
                <c:pt idx="433">
                  <c:v>08.01.2020</c:v>
                </c:pt>
                <c:pt idx="434">
                  <c:v>09.01.2020</c:v>
                </c:pt>
                <c:pt idx="435">
                  <c:v>10.01.2020</c:v>
                </c:pt>
                <c:pt idx="436">
                  <c:v>11.01.2020</c:v>
                </c:pt>
                <c:pt idx="437">
                  <c:v>12.01.2020</c:v>
                </c:pt>
                <c:pt idx="438">
                  <c:v>13.01.2020</c:v>
                </c:pt>
                <c:pt idx="439">
                  <c:v>14.01.2020</c:v>
                </c:pt>
                <c:pt idx="440">
                  <c:v>15.01.2020</c:v>
                </c:pt>
                <c:pt idx="441">
                  <c:v>16.01.2020</c:v>
                </c:pt>
                <c:pt idx="442">
                  <c:v>17.01.2020</c:v>
                </c:pt>
                <c:pt idx="443">
                  <c:v>18.01.2020</c:v>
                </c:pt>
                <c:pt idx="444">
                  <c:v>19.01.2020</c:v>
                </c:pt>
                <c:pt idx="445">
                  <c:v>20.01.2020</c:v>
                </c:pt>
                <c:pt idx="446">
                  <c:v>21.01.2020</c:v>
                </c:pt>
                <c:pt idx="447">
                  <c:v>22.01.2020</c:v>
                </c:pt>
                <c:pt idx="448">
                  <c:v>23.01.2020</c:v>
                </c:pt>
                <c:pt idx="449">
                  <c:v>24.01.2020</c:v>
                </c:pt>
                <c:pt idx="450">
                  <c:v>25.01.2020</c:v>
                </c:pt>
                <c:pt idx="451">
                  <c:v>26.01.2020</c:v>
                </c:pt>
                <c:pt idx="452">
                  <c:v>27.01.2020</c:v>
                </c:pt>
                <c:pt idx="453">
                  <c:v>28.01.2020</c:v>
                </c:pt>
                <c:pt idx="454">
                  <c:v>29.01.2020</c:v>
                </c:pt>
                <c:pt idx="455">
                  <c:v>30.01.2020</c:v>
                </c:pt>
                <c:pt idx="456">
                  <c:v>31.01.2020</c:v>
                </c:pt>
                <c:pt idx="457">
                  <c:v>01.02.2020</c:v>
                </c:pt>
                <c:pt idx="458">
                  <c:v>02.02.2020</c:v>
                </c:pt>
                <c:pt idx="459">
                  <c:v>03.02.2020</c:v>
                </c:pt>
                <c:pt idx="460">
                  <c:v>04.02.2020</c:v>
                </c:pt>
                <c:pt idx="461">
                  <c:v>05.02.2020</c:v>
                </c:pt>
                <c:pt idx="462">
                  <c:v>06.02.2020</c:v>
                </c:pt>
                <c:pt idx="463">
                  <c:v>07.02.2020</c:v>
                </c:pt>
                <c:pt idx="464">
                  <c:v>08.02.2020</c:v>
                </c:pt>
                <c:pt idx="465">
                  <c:v>09.02.2020</c:v>
                </c:pt>
                <c:pt idx="466">
                  <c:v>10.02.2020</c:v>
                </c:pt>
                <c:pt idx="467">
                  <c:v>11.02.2020</c:v>
                </c:pt>
                <c:pt idx="468">
                  <c:v>12.02.2020</c:v>
                </c:pt>
                <c:pt idx="469">
                  <c:v>13.02.2020</c:v>
                </c:pt>
                <c:pt idx="470">
                  <c:v>14.02.2020</c:v>
                </c:pt>
                <c:pt idx="471">
                  <c:v>15.02.2020</c:v>
                </c:pt>
                <c:pt idx="472">
                  <c:v>16.02.2020</c:v>
                </c:pt>
                <c:pt idx="473">
                  <c:v>17.02.2020</c:v>
                </c:pt>
                <c:pt idx="474">
                  <c:v>18.02.2020</c:v>
                </c:pt>
                <c:pt idx="475">
                  <c:v>19.02.2020</c:v>
                </c:pt>
                <c:pt idx="476">
                  <c:v>20.02.2020</c:v>
                </c:pt>
                <c:pt idx="477">
                  <c:v>21.02.2020</c:v>
                </c:pt>
                <c:pt idx="478">
                  <c:v>22.02.2020</c:v>
                </c:pt>
                <c:pt idx="479">
                  <c:v>23.02.2020</c:v>
                </c:pt>
                <c:pt idx="480">
                  <c:v>24.02.2020</c:v>
                </c:pt>
                <c:pt idx="481">
                  <c:v>25.02.2020</c:v>
                </c:pt>
                <c:pt idx="482">
                  <c:v>26.02.2020</c:v>
                </c:pt>
                <c:pt idx="483">
                  <c:v>27.02.2020</c:v>
                </c:pt>
                <c:pt idx="484">
                  <c:v>28.02.2020</c:v>
                </c:pt>
                <c:pt idx="485">
                  <c:v>29.02.2020</c:v>
                </c:pt>
                <c:pt idx="486">
                  <c:v>01.03.2020</c:v>
                </c:pt>
                <c:pt idx="487">
                  <c:v>02.03.2020</c:v>
                </c:pt>
                <c:pt idx="488">
                  <c:v>03.03.2020</c:v>
                </c:pt>
                <c:pt idx="489">
                  <c:v>04.03.2020</c:v>
                </c:pt>
                <c:pt idx="490">
                  <c:v>05.03.2020</c:v>
                </c:pt>
                <c:pt idx="491">
                  <c:v>06.03.2020</c:v>
                </c:pt>
                <c:pt idx="492">
                  <c:v>07.03.2020</c:v>
                </c:pt>
                <c:pt idx="493">
                  <c:v>08.03.2020</c:v>
                </c:pt>
                <c:pt idx="494">
                  <c:v>09.03.2020</c:v>
                </c:pt>
                <c:pt idx="495">
                  <c:v>10.03.2020</c:v>
                </c:pt>
                <c:pt idx="496">
                  <c:v>11.03.2020</c:v>
                </c:pt>
                <c:pt idx="497">
                  <c:v>12.03.2020</c:v>
                </c:pt>
                <c:pt idx="498">
                  <c:v>13.03.2020</c:v>
                </c:pt>
                <c:pt idx="499">
                  <c:v>14.03.2020</c:v>
                </c:pt>
                <c:pt idx="500">
                  <c:v>15.03.2020</c:v>
                </c:pt>
                <c:pt idx="501">
                  <c:v>16.03.2020</c:v>
                </c:pt>
                <c:pt idx="502">
                  <c:v>17.03.2020</c:v>
                </c:pt>
                <c:pt idx="503">
                  <c:v>18.03.2020</c:v>
                </c:pt>
                <c:pt idx="504">
                  <c:v>19.03.2020</c:v>
                </c:pt>
                <c:pt idx="505">
                  <c:v>20.03.2020</c:v>
                </c:pt>
                <c:pt idx="506">
                  <c:v>21.03.2020</c:v>
                </c:pt>
                <c:pt idx="507">
                  <c:v>22.03.2020</c:v>
                </c:pt>
                <c:pt idx="508">
                  <c:v>23.03.2020</c:v>
                </c:pt>
                <c:pt idx="509">
                  <c:v>24.03.2020</c:v>
                </c:pt>
                <c:pt idx="510">
                  <c:v>25.03.2020</c:v>
                </c:pt>
                <c:pt idx="511">
                  <c:v>26.03.2020</c:v>
                </c:pt>
                <c:pt idx="512">
                  <c:v>27.03.2020</c:v>
                </c:pt>
                <c:pt idx="513">
                  <c:v>28.03.2020</c:v>
                </c:pt>
                <c:pt idx="514">
                  <c:v>29.03.2020</c:v>
                </c:pt>
                <c:pt idx="515">
                  <c:v>30.03.2020</c:v>
                </c:pt>
                <c:pt idx="516">
                  <c:v>31.03.2020</c:v>
                </c:pt>
                <c:pt idx="517">
                  <c:v>01.04.2020</c:v>
                </c:pt>
                <c:pt idx="518">
                  <c:v>02.04.2020</c:v>
                </c:pt>
                <c:pt idx="519">
                  <c:v>03.04.2020</c:v>
                </c:pt>
                <c:pt idx="520">
                  <c:v>04.04.2020</c:v>
                </c:pt>
                <c:pt idx="521">
                  <c:v>05.04.2020</c:v>
                </c:pt>
                <c:pt idx="522">
                  <c:v>06.04.2020</c:v>
                </c:pt>
                <c:pt idx="523">
                  <c:v>07.04.2020</c:v>
                </c:pt>
                <c:pt idx="524">
                  <c:v>08.04.2020</c:v>
                </c:pt>
                <c:pt idx="525">
                  <c:v>09.04.2020</c:v>
                </c:pt>
                <c:pt idx="526">
                  <c:v>10.04.2020</c:v>
                </c:pt>
                <c:pt idx="527">
                  <c:v>11.04.2020</c:v>
                </c:pt>
                <c:pt idx="528">
                  <c:v>12.04.2020</c:v>
                </c:pt>
                <c:pt idx="529">
                  <c:v>13.04.2020</c:v>
                </c:pt>
                <c:pt idx="530">
                  <c:v>14.04.2020</c:v>
                </c:pt>
                <c:pt idx="531">
                  <c:v>15.04.2020</c:v>
                </c:pt>
                <c:pt idx="532">
                  <c:v>16.04.2020</c:v>
                </c:pt>
                <c:pt idx="533">
                  <c:v>17.04.2020</c:v>
                </c:pt>
                <c:pt idx="534">
                  <c:v>18.04.2020</c:v>
                </c:pt>
                <c:pt idx="535">
                  <c:v>19.04.2020</c:v>
                </c:pt>
                <c:pt idx="536">
                  <c:v>20.04.2020</c:v>
                </c:pt>
                <c:pt idx="537">
                  <c:v>21.04.2020</c:v>
                </c:pt>
                <c:pt idx="538">
                  <c:v>22.04.2020</c:v>
                </c:pt>
                <c:pt idx="539">
                  <c:v>23.04.2020</c:v>
                </c:pt>
                <c:pt idx="540">
                  <c:v>24.04.2020</c:v>
                </c:pt>
                <c:pt idx="541">
                  <c:v>25.04.2020</c:v>
                </c:pt>
                <c:pt idx="542">
                  <c:v>26.04.2020</c:v>
                </c:pt>
                <c:pt idx="543">
                  <c:v>27.04.2020</c:v>
                </c:pt>
                <c:pt idx="544">
                  <c:v>28.04.2020</c:v>
                </c:pt>
                <c:pt idx="545">
                  <c:v>29.04.2020</c:v>
                </c:pt>
                <c:pt idx="546">
                  <c:v>30.04.2020</c:v>
                </c:pt>
                <c:pt idx="547">
                  <c:v>01.05.2020</c:v>
                </c:pt>
                <c:pt idx="548">
                  <c:v>02.05.2020</c:v>
                </c:pt>
                <c:pt idx="549">
                  <c:v>03.05.2020</c:v>
                </c:pt>
                <c:pt idx="550">
                  <c:v>04.05.2020</c:v>
                </c:pt>
                <c:pt idx="551">
                  <c:v>05.05.2020</c:v>
                </c:pt>
                <c:pt idx="552">
                  <c:v>06.05.2020</c:v>
                </c:pt>
                <c:pt idx="553">
                  <c:v>07.05.2020</c:v>
                </c:pt>
                <c:pt idx="554">
                  <c:v>08.05.2020</c:v>
                </c:pt>
                <c:pt idx="555">
                  <c:v>09.05.2020</c:v>
                </c:pt>
                <c:pt idx="556">
                  <c:v>10.05.2020</c:v>
                </c:pt>
                <c:pt idx="557">
                  <c:v>11.05.2020</c:v>
                </c:pt>
                <c:pt idx="558">
                  <c:v>12.05.2020</c:v>
                </c:pt>
                <c:pt idx="559">
                  <c:v>13.05.2020</c:v>
                </c:pt>
                <c:pt idx="560">
                  <c:v>14.05.2020</c:v>
                </c:pt>
                <c:pt idx="561">
                  <c:v>15.05.2020</c:v>
                </c:pt>
                <c:pt idx="562">
                  <c:v>16.05.2020</c:v>
                </c:pt>
                <c:pt idx="563">
                  <c:v>17.05.2020</c:v>
                </c:pt>
                <c:pt idx="564">
                  <c:v>18.05.2020</c:v>
                </c:pt>
                <c:pt idx="565">
                  <c:v>19.05.2020</c:v>
                </c:pt>
                <c:pt idx="566">
                  <c:v>20.05.2020</c:v>
                </c:pt>
                <c:pt idx="567">
                  <c:v>21.05.2020</c:v>
                </c:pt>
                <c:pt idx="568">
                  <c:v>22.05.2020</c:v>
                </c:pt>
                <c:pt idx="569">
                  <c:v>23.05.2020</c:v>
                </c:pt>
                <c:pt idx="570">
                  <c:v>24.05.2020</c:v>
                </c:pt>
                <c:pt idx="571">
                  <c:v>25.05.2020</c:v>
                </c:pt>
                <c:pt idx="572">
                  <c:v>26.05.2020</c:v>
                </c:pt>
                <c:pt idx="573">
                  <c:v>27.05.2020</c:v>
                </c:pt>
                <c:pt idx="574">
                  <c:v>28.05.2020</c:v>
                </c:pt>
                <c:pt idx="575">
                  <c:v>29.05.2020</c:v>
                </c:pt>
                <c:pt idx="576">
                  <c:v>30.05.2020</c:v>
                </c:pt>
                <c:pt idx="577">
                  <c:v>31.05.2020</c:v>
                </c:pt>
                <c:pt idx="578">
                  <c:v>01.06.2020</c:v>
                </c:pt>
                <c:pt idx="579">
                  <c:v>02.06.2020</c:v>
                </c:pt>
                <c:pt idx="580">
                  <c:v>03.06.2020</c:v>
                </c:pt>
                <c:pt idx="581">
                  <c:v>04.06.2020</c:v>
                </c:pt>
                <c:pt idx="582">
                  <c:v>05.06.2020</c:v>
                </c:pt>
                <c:pt idx="583">
                  <c:v>06.06.2020</c:v>
                </c:pt>
                <c:pt idx="584">
                  <c:v>07.06.2020</c:v>
                </c:pt>
                <c:pt idx="585">
                  <c:v>08.06.2020</c:v>
                </c:pt>
                <c:pt idx="586">
                  <c:v>09.06.2020</c:v>
                </c:pt>
                <c:pt idx="587">
                  <c:v>10.06.2020</c:v>
                </c:pt>
                <c:pt idx="588">
                  <c:v>11.06.2020</c:v>
                </c:pt>
                <c:pt idx="589">
                  <c:v>12.06.2020</c:v>
                </c:pt>
                <c:pt idx="590">
                  <c:v>13.06.2020</c:v>
                </c:pt>
                <c:pt idx="591">
                  <c:v>14.06.2020</c:v>
                </c:pt>
                <c:pt idx="592">
                  <c:v>15.06.2020</c:v>
                </c:pt>
                <c:pt idx="593">
                  <c:v>16.06.2020</c:v>
                </c:pt>
                <c:pt idx="594">
                  <c:v>17.06.2020</c:v>
                </c:pt>
                <c:pt idx="595">
                  <c:v>18.06.2020</c:v>
                </c:pt>
                <c:pt idx="596">
                  <c:v>19.06.2020</c:v>
                </c:pt>
                <c:pt idx="597">
                  <c:v>20.06.2020</c:v>
                </c:pt>
                <c:pt idx="598">
                  <c:v>21.06.2020</c:v>
                </c:pt>
                <c:pt idx="599">
                  <c:v>22.06.2020</c:v>
                </c:pt>
                <c:pt idx="600">
                  <c:v>23.06.2020</c:v>
                </c:pt>
                <c:pt idx="601">
                  <c:v>24.06.2020</c:v>
                </c:pt>
                <c:pt idx="602">
                  <c:v>25.06.2020</c:v>
                </c:pt>
                <c:pt idx="603">
                  <c:v>26.06.2020</c:v>
                </c:pt>
                <c:pt idx="604">
                  <c:v>27.06.2020</c:v>
                </c:pt>
                <c:pt idx="605">
                  <c:v>28.06.2020</c:v>
                </c:pt>
                <c:pt idx="606">
                  <c:v>29.06.2020</c:v>
                </c:pt>
                <c:pt idx="607">
                  <c:v>30.06.2020</c:v>
                </c:pt>
                <c:pt idx="608">
                  <c:v>01.07.2020</c:v>
                </c:pt>
                <c:pt idx="609">
                  <c:v>02.07.2020</c:v>
                </c:pt>
                <c:pt idx="610">
                  <c:v>03.07.2020</c:v>
                </c:pt>
                <c:pt idx="611">
                  <c:v>04.07.2020</c:v>
                </c:pt>
                <c:pt idx="612">
                  <c:v>05.07.2020</c:v>
                </c:pt>
                <c:pt idx="613">
                  <c:v>06.07.2020</c:v>
                </c:pt>
                <c:pt idx="614">
                  <c:v>07.07.2020</c:v>
                </c:pt>
                <c:pt idx="615">
                  <c:v>08.07.2020</c:v>
                </c:pt>
                <c:pt idx="616">
                  <c:v>09.07.2020</c:v>
                </c:pt>
                <c:pt idx="617">
                  <c:v>10.07.2020</c:v>
                </c:pt>
                <c:pt idx="618">
                  <c:v>11.07.2020</c:v>
                </c:pt>
                <c:pt idx="619">
                  <c:v>12.07.2020</c:v>
                </c:pt>
                <c:pt idx="620">
                  <c:v>13.07.2020</c:v>
                </c:pt>
                <c:pt idx="621">
                  <c:v>14.07.2020</c:v>
                </c:pt>
                <c:pt idx="622">
                  <c:v>15.07.2020</c:v>
                </c:pt>
                <c:pt idx="623">
                  <c:v>16.07.2020</c:v>
                </c:pt>
                <c:pt idx="624">
                  <c:v>17.07.2020</c:v>
                </c:pt>
                <c:pt idx="625">
                  <c:v>18.07.2020</c:v>
                </c:pt>
                <c:pt idx="626">
                  <c:v>19.07.2020</c:v>
                </c:pt>
                <c:pt idx="627">
                  <c:v>20.07.2020</c:v>
                </c:pt>
                <c:pt idx="628">
                  <c:v>21.07.2020</c:v>
                </c:pt>
                <c:pt idx="629">
                  <c:v>22.07.2020</c:v>
                </c:pt>
                <c:pt idx="630">
                  <c:v>23.07.2020</c:v>
                </c:pt>
                <c:pt idx="631">
                  <c:v>24.07.2020</c:v>
                </c:pt>
                <c:pt idx="632">
                  <c:v>25.07.2020</c:v>
                </c:pt>
                <c:pt idx="633">
                  <c:v>26.07.2020</c:v>
                </c:pt>
                <c:pt idx="634">
                  <c:v>27.07.2020</c:v>
                </c:pt>
                <c:pt idx="635">
                  <c:v>28.07.2020</c:v>
                </c:pt>
                <c:pt idx="636">
                  <c:v>29.07.2020</c:v>
                </c:pt>
                <c:pt idx="637">
                  <c:v>30.07.2020</c:v>
                </c:pt>
                <c:pt idx="638">
                  <c:v>31.07.2020</c:v>
                </c:pt>
                <c:pt idx="639">
                  <c:v>01.08.2020</c:v>
                </c:pt>
                <c:pt idx="640">
                  <c:v>02.08.2020</c:v>
                </c:pt>
                <c:pt idx="641">
                  <c:v>03.08.2020</c:v>
                </c:pt>
                <c:pt idx="642">
                  <c:v>04.08.2020</c:v>
                </c:pt>
                <c:pt idx="643">
                  <c:v>05.08.2020</c:v>
                </c:pt>
                <c:pt idx="644">
                  <c:v>06.08.2020</c:v>
                </c:pt>
                <c:pt idx="645">
                  <c:v>07.08.2020</c:v>
                </c:pt>
                <c:pt idx="646">
                  <c:v>08.08.2020</c:v>
                </c:pt>
                <c:pt idx="647">
                  <c:v>09.08.2020</c:v>
                </c:pt>
                <c:pt idx="648">
                  <c:v>10.08.2020</c:v>
                </c:pt>
                <c:pt idx="649">
                  <c:v>11.08.2020</c:v>
                </c:pt>
                <c:pt idx="650">
                  <c:v>12.08.2020</c:v>
                </c:pt>
                <c:pt idx="651">
                  <c:v>13.08.2020</c:v>
                </c:pt>
                <c:pt idx="652">
                  <c:v>14.08.2020</c:v>
                </c:pt>
                <c:pt idx="653">
                  <c:v>15.08.2020</c:v>
                </c:pt>
                <c:pt idx="654">
                  <c:v>16.08.2020</c:v>
                </c:pt>
                <c:pt idx="655">
                  <c:v>17.08.2020</c:v>
                </c:pt>
                <c:pt idx="656">
                  <c:v>18.08.2020</c:v>
                </c:pt>
                <c:pt idx="657">
                  <c:v>19.08.2020</c:v>
                </c:pt>
                <c:pt idx="658">
                  <c:v>20.08.2020</c:v>
                </c:pt>
                <c:pt idx="659">
                  <c:v>21.08.2020</c:v>
                </c:pt>
                <c:pt idx="660">
                  <c:v>22.08.2020</c:v>
                </c:pt>
                <c:pt idx="661">
                  <c:v>23.08.2020</c:v>
                </c:pt>
                <c:pt idx="662">
                  <c:v>24.08.2020</c:v>
                </c:pt>
                <c:pt idx="663">
                  <c:v>25.08.2020</c:v>
                </c:pt>
                <c:pt idx="664">
                  <c:v>26.08.2020</c:v>
                </c:pt>
                <c:pt idx="665">
                  <c:v>27.08.2020</c:v>
                </c:pt>
                <c:pt idx="666">
                  <c:v>28.08.2020</c:v>
                </c:pt>
                <c:pt idx="667">
                  <c:v>29.08.2020</c:v>
                </c:pt>
                <c:pt idx="668">
                  <c:v>30.08.2020</c:v>
                </c:pt>
                <c:pt idx="669">
                  <c:v>31.08.2020</c:v>
                </c:pt>
                <c:pt idx="670">
                  <c:v>01.09.2020</c:v>
                </c:pt>
                <c:pt idx="671">
                  <c:v>02.09.2020</c:v>
                </c:pt>
                <c:pt idx="672">
                  <c:v>03.09.2020</c:v>
                </c:pt>
                <c:pt idx="673">
                  <c:v>04.09.2020</c:v>
                </c:pt>
                <c:pt idx="674">
                  <c:v>05.09.2020</c:v>
                </c:pt>
                <c:pt idx="675">
                  <c:v>06.09.2020</c:v>
                </c:pt>
                <c:pt idx="676">
                  <c:v>07.09.2020</c:v>
                </c:pt>
                <c:pt idx="677">
                  <c:v>08.09.2020</c:v>
                </c:pt>
                <c:pt idx="678">
                  <c:v>09.09.2020</c:v>
                </c:pt>
                <c:pt idx="679">
                  <c:v>10.09.2020</c:v>
                </c:pt>
                <c:pt idx="680">
                  <c:v>11.09.2020</c:v>
                </c:pt>
                <c:pt idx="681">
                  <c:v>12.09.2020</c:v>
                </c:pt>
                <c:pt idx="682">
                  <c:v>13.09.2020</c:v>
                </c:pt>
                <c:pt idx="683">
                  <c:v>14.09.2020</c:v>
                </c:pt>
                <c:pt idx="684">
                  <c:v>15.09.2020</c:v>
                </c:pt>
                <c:pt idx="685">
                  <c:v>16.09.2020</c:v>
                </c:pt>
                <c:pt idx="686">
                  <c:v>17.09.2020</c:v>
                </c:pt>
                <c:pt idx="687">
                  <c:v>18.09.2020</c:v>
                </c:pt>
                <c:pt idx="688">
                  <c:v>19.09.2020</c:v>
                </c:pt>
                <c:pt idx="689">
                  <c:v>20.09.2020</c:v>
                </c:pt>
                <c:pt idx="690">
                  <c:v>21.09.2020</c:v>
                </c:pt>
                <c:pt idx="691">
                  <c:v>22.09.2020</c:v>
                </c:pt>
                <c:pt idx="692">
                  <c:v>23.09.2020</c:v>
                </c:pt>
                <c:pt idx="693">
                  <c:v>24.09.2020</c:v>
                </c:pt>
                <c:pt idx="694">
                  <c:v>25.09.2020</c:v>
                </c:pt>
                <c:pt idx="695">
                  <c:v>26.09.2020</c:v>
                </c:pt>
                <c:pt idx="696">
                  <c:v>27.09.2020</c:v>
                </c:pt>
                <c:pt idx="697">
                  <c:v>28.09.2020</c:v>
                </c:pt>
                <c:pt idx="698">
                  <c:v>29.09.2020</c:v>
                </c:pt>
                <c:pt idx="699">
                  <c:v>30.09.2020</c:v>
                </c:pt>
                <c:pt idx="700">
                  <c:v>01.10.2020</c:v>
                </c:pt>
                <c:pt idx="701">
                  <c:v>02.10.2020</c:v>
                </c:pt>
                <c:pt idx="702">
                  <c:v>03.10.2020</c:v>
                </c:pt>
                <c:pt idx="703">
                  <c:v>04.10.2020</c:v>
                </c:pt>
                <c:pt idx="704">
                  <c:v>05.10.2020</c:v>
                </c:pt>
                <c:pt idx="705">
                  <c:v>06.10.2020</c:v>
                </c:pt>
                <c:pt idx="706">
                  <c:v>07.10.2020</c:v>
                </c:pt>
                <c:pt idx="707">
                  <c:v>08.10.2020</c:v>
                </c:pt>
                <c:pt idx="708">
                  <c:v>09.10.2020</c:v>
                </c:pt>
                <c:pt idx="709">
                  <c:v>10.10.2020</c:v>
                </c:pt>
                <c:pt idx="710">
                  <c:v>11.10.2020</c:v>
                </c:pt>
                <c:pt idx="711">
                  <c:v>12.10.2020</c:v>
                </c:pt>
                <c:pt idx="712">
                  <c:v>13.10.2020</c:v>
                </c:pt>
                <c:pt idx="713">
                  <c:v>14.10.2020</c:v>
                </c:pt>
                <c:pt idx="714">
                  <c:v>15.10.2020</c:v>
                </c:pt>
                <c:pt idx="715">
                  <c:v>16.10.2020</c:v>
                </c:pt>
                <c:pt idx="716">
                  <c:v>17.10.2020</c:v>
                </c:pt>
                <c:pt idx="717">
                  <c:v>18.10.2020</c:v>
                </c:pt>
                <c:pt idx="718">
                  <c:v>19.10.2020</c:v>
                </c:pt>
                <c:pt idx="719">
                  <c:v>20.10.2020</c:v>
                </c:pt>
                <c:pt idx="720">
                  <c:v>21.10.2020</c:v>
                </c:pt>
                <c:pt idx="721">
                  <c:v>22.10.2020</c:v>
                </c:pt>
                <c:pt idx="722">
                  <c:v>23.10.2020</c:v>
                </c:pt>
                <c:pt idx="723">
                  <c:v>24.10.2020</c:v>
                </c:pt>
                <c:pt idx="724">
                  <c:v>25.10.2020</c:v>
                </c:pt>
                <c:pt idx="725">
                  <c:v>26.10.2020</c:v>
                </c:pt>
                <c:pt idx="726">
                  <c:v>27.10.2020</c:v>
                </c:pt>
                <c:pt idx="727">
                  <c:v>28.10.2020</c:v>
                </c:pt>
                <c:pt idx="728">
                  <c:v>29.10.2020</c:v>
                </c:pt>
                <c:pt idx="729">
                  <c:v>30.10.2020</c:v>
                </c:pt>
                <c:pt idx="730">
                  <c:v>31.10.2020</c:v>
                </c:pt>
                <c:pt idx="731">
                  <c:v>01.11.2020</c:v>
                </c:pt>
                <c:pt idx="732">
                  <c:v>02.11.2020</c:v>
                </c:pt>
                <c:pt idx="733">
                  <c:v>03.11.2020</c:v>
                </c:pt>
                <c:pt idx="734">
                  <c:v>04.11.2020</c:v>
                </c:pt>
                <c:pt idx="735">
                  <c:v>05.11.2020</c:v>
                </c:pt>
                <c:pt idx="736">
                  <c:v>06.11.2020</c:v>
                </c:pt>
                <c:pt idx="737">
                  <c:v>07.11.2020</c:v>
                </c:pt>
                <c:pt idx="738">
                  <c:v>08.11.2020</c:v>
                </c:pt>
                <c:pt idx="739">
                  <c:v>09.11.2020</c:v>
                </c:pt>
                <c:pt idx="740">
                  <c:v>10.11.2020</c:v>
                </c:pt>
                <c:pt idx="741">
                  <c:v>11.11.2020</c:v>
                </c:pt>
                <c:pt idx="742">
                  <c:v>12.11.2020</c:v>
                </c:pt>
                <c:pt idx="743">
                  <c:v>13.11.2020</c:v>
                </c:pt>
                <c:pt idx="744">
                  <c:v>14.11.2020</c:v>
                </c:pt>
                <c:pt idx="745">
                  <c:v>15.11.2020</c:v>
                </c:pt>
                <c:pt idx="746">
                  <c:v>16.11.2020</c:v>
                </c:pt>
                <c:pt idx="747">
                  <c:v>17.11.2020</c:v>
                </c:pt>
                <c:pt idx="748">
                  <c:v>18.11.2020</c:v>
                </c:pt>
                <c:pt idx="749">
                  <c:v>19.11.2020</c:v>
                </c:pt>
                <c:pt idx="750">
                  <c:v>20.11.2020</c:v>
                </c:pt>
                <c:pt idx="751">
                  <c:v>21.11.2020</c:v>
                </c:pt>
                <c:pt idx="752">
                  <c:v>22.11.2020</c:v>
                </c:pt>
                <c:pt idx="753">
                  <c:v>23.11.2020</c:v>
                </c:pt>
                <c:pt idx="754">
                  <c:v>24.11.2020</c:v>
                </c:pt>
                <c:pt idx="755">
                  <c:v>25.11.2020</c:v>
                </c:pt>
                <c:pt idx="756">
                  <c:v>26.11.2020</c:v>
                </c:pt>
                <c:pt idx="757">
                  <c:v>27.11.2020</c:v>
                </c:pt>
                <c:pt idx="758">
                  <c:v>28.11.2020</c:v>
                </c:pt>
                <c:pt idx="759">
                  <c:v>29.11.2020</c:v>
                </c:pt>
                <c:pt idx="760">
                  <c:v>30.11.2020</c:v>
                </c:pt>
                <c:pt idx="761">
                  <c:v>01.12.2020</c:v>
                </c:pt>
                <c:pt idx="762">
                  <c:v>02.12.2020</c:v>
                </c:pt>
                <c:pt idx="763">
                  <c:v>03.12.2020</c:v>
                </c:pt>
                <c:pt idx="764">
                  <c:v>04.12.2020</c:v>
                </c:pt>
                <c:pt idx="765">
                  <c:v>05.12.2020</c:v>
                </c:pt>
                <c:pt idx="766">
                  <c:v>06.12.2020</c:v>
                </c:pt>
                <c:pt idx="767">
                  <c:v>07.12.2020</c:v>
                </c:pt>
                <c:pt idx="768">
                  <c:v>08.12.2020</c:v>
                </c:pt>
                <c:pt idx="769">
                  <c:v>09.12.2020</c:v>
                </c:pt>
                <c:pt idx="770">
                  <c:v>10.12.2020</c:v>
                </c:pt>
                <c:pt idx="771">
                  <c:v>11.12.2020</c:v>
                </c:pt>
                <c:pt idx="772">
                  <c:v>12.12.2020</c:v>
                </c:pt>
                <c:pt idx="773">
                  <c:v>13.12.2020</c:v>
                </c:pt>
                <c:pt idx="774">
                  <c:v>14.12.2020</c:v>
                </c:pt>
                <c:pt idx="775">
                  <c:v>15.12.2020</c:v>
                </c:pt>
                <c:pt idx="776">
                  <c:v>16.12.2020</c:v>
                </c:pt>
                <c:pt idx="777">
                  <c:v>17.12.2020</c:v>
                </c:pt>
                <c:pt idx="778">
                  <c:v>18.12.2020</c:v>
                </c:pt>
                <c:pt idx="779">
                  <c:v>19.12.2020</c:v>
                </c:pt>
                <c:pt idx="780">
                  <c:v>20.12.2020</c:v>
                </c:pt>
                <c:pt idx="781">
                  <c:v>21.12.2020</c:v>
                </c:pt>
                <c:pt idx="782">
                  <c:v>22.12.2020</c:v>
                </c:pt>
                <c:pt idx="783">
                  <c:v>23.12.2020</c:v>
                </c:pt>
                <c:pt idx="784">
                  <c:v>24.12.2020</c:v>
                </c:pt>
                <c:pt idx="785">
                  <c:v>25.12.2020</c:v>
                </c:pt>
                <c:pt idx="786">
                  <c:v>26.12.2020</c:v>
                </c:pt>
                <c:pt idx="787">
                  <c:v>27.12.2020</c:v>
                </c:pt>
                <c:pt idx="788">
                  <c:v>28.12.2020</c:v>
                </c:pt>
                <c:pt idx="789">
                  <c:v>29.12.2020</c:v>
                </c:pt>
                <c:pt idx="790">
                  <c:v>30.12.2020</c:v>
                </c:pt>
                <c:pt idx="791">
                  <c:v>31.12.2020</c:v>
                </c:pt>
                <c:pt idx="792">
                  <c:v>01.01.2021</c:v>
                </c:pt>
                <c:pt idx="793">
                  <c:v>02.01.2021</c:v>
                </c:pt>
                <c:pt idx="794">
                  <c:v>03.01.2021</c:v>
                </c:pt>
                <c:pt idx="795">
                  <c:v>04.01.2021</c:v>
                </c:pt>
                <c:pt idx="796">
                  <c:v>05.01.2021</c:v>
                </c:pt>
                <c:pt idx="797">
                  <c:v>06.01.2021</c:v>
                </c:pt>
                <c:pt idx="798">
                  <c:v>07.01.2021</c:v>
                </c:pt>
                <c:pt idx="799">
                  <c:v>08.01.2021</c:v>
                </c:pt>
                <c:pt idx="800">
                  <c:v>09.01.2021</c:v>
                </c:pt>
                <c:pt idx="801">
                  <c:v>10.01.2021</c:v>
                </c:pt>
                <c:pt idx="802">
                  <c:v>11.01.2021</c:v>
                </c:pt>
                <c:pt idx="803">
                  <c:v>12.01.2021</c:v>
                </c:pt>
                <c:pt idx="804">
                  <c:v>13.01.2021</c:v>
                </c:pt>
                <c:pt idx="805">
                  <c:v>14.01.2021</c:v>
                </c:pt>
                <c:pt idx="806">
                  <c:v>15.01.2021</c:v>
                </c:pt>
                <c:pt idx="807">
                  <c:v>16.01.2021</c:v>
                </c:pt>
                <c:pt idx="808">
                  <c:v>17.01.2021</c:v>
                </c:pt>
                <c:pt idx="809">
                  <c:v>18.01.2021</c:v>
                </c:pt>
                <c:pt idx="810">
                  <c:v>19.01.2021</c:v>
                </c:pt>
                <c:pt idx="811">
                  <c:v>20.01.2021</c:v>
                </c:pt>
                <c:pt idx="812">
                  <c:v>21.01.2021</c:v>
                </c:pt>
                <c:pt idx="813">
                  <c:v>22.01.2021</c:v>
                </c:pt>
                <c:pt idx="814">
                  <c:v>23.01.2021</c:v>
                </c:pt>
                <c:pt idx="815">
                  <c:v>24.01.2021</c:v>
                </c:pt>
                <c:pt idx="816">
                  <c:v>25.01.2021</c:v>
                </c:pt>
                <c:pt idx="817">
                  <c:v>26.01.2021</c:v>
                </c:pt>
                <c:pt idx="818">
                  <c:v>27.01.2021</c:v>
                </c:pt>
                <c:pt idx="819">
                  <c:v>28.01.2021</c:v>
                </c:pt>
                <c:pt idx="820">
                  <c:v>29.01.2021</c:v>
                </c:pt>
                <c:pt idx="821">
                  <c:v>30.01.2021</c:v>
                </c:pt>
                <c:pt idx="822">
                  <c:v>31.01.2021</c:v>
                </c:pt>
                <c:pt idx="823">
                  <c:v>01.02.2021</c:v>
                </c:pt>
                <c:pt idx="824">
                  <c:v>02.02.2021</c:v>
                </c:pt>
                <c:pt idx="825">
                  <c:v>03.02.2021</c:v>
                </c:pt>
                <c:pt idx="826">
                  <c:v>04.02.2021</c:v>
                </c:pt>
                <c:pt idx="827">
                  <c:v>05.02.2021</c:v>
                </c:pt>
                <c:pt idx="828">
                  <c:v>06.02.2021</c:v>
                </c:pt>
                <c:pt idx="829">
                  <c:v>07.02.2021</c:v>
                </c:pt>
                <c:pt idx="830">
                  <c:v>08.02.2021</c:v>
                </c:pt>
                <c:pt idx="831">
                  <c:v>09.02.2021</c:v>
                </c:pt>
                <c:pt idx="832">
                  <c:v>10.02.2021</c:v>
                </c:pt>
                <c:pt idx="833">
                  <c:v>11.02.2021</c:v>
                </c:pt>
                <c:pt idx="834">
                  <c:v>12.02.2021</c:v>
                </c:pt>
                <c:pt idx="835">
                  <c:v>13.02.2021</c:v>
                </c:pt>
                <c:pt idx="836">
                  <c:v>14.02.2021</c:v>
                </c:pt>
                <c:pt idx="837">
                  <c:v>15.02.2021</c:v>
                </c:pt>
                <c:pt idx="838">
                  <c:v>16.02.2021</c:v>
                </c:pt>
                <c:pt idx="839">
                  <c:v>17.02.2021</c:v>
                </c:pt>
                <c:pt idx="840">
                  <c:v>18.02.2021</c:v>
                </c:pt>
                <c:pt idx="841">
                  <c:v>19.02.2021</c:v>
                </c:pt>
                <c:pt idx="842">
                  <c:v>20.02.2021</c:v>
                </c:pt>
                <c:pt idx="843">
                  <c:v>21.02.2021</c:v>
                </c:pt>
                <c:pt idx="844">
                  <c:v>22.02.2021</c:v>
                </c:pt>
                <c:pt idx="845">
                  <c:v>23.02.2021</c:v>
                </c:pt>
                <c:pt idx="846">
                  <c:v>24.02.2021</c:v>
                </c:pt>
                <c:pt idx="847">
                  <c:v>25.02.2021</c:v>
                </c:pt>
                <c:pt idx="848">
                  <c:v>26.02.2021</c:v>
                </c:pt>
                <c:pt idx="849">
                  <c:v>27.02.2021</c:v>
                </c:pt>
                <c:pt idx="850">
                  <c:v>28.02.2021</c:v>
                </c:pt>
                <c:pt idx="851">
                  <c:v>01.03.2021</c:v>
                </c:pt>
                <c:pt idx="852">
                  <c:v>02.03.2021</c:v>
                </c:pt>
                <c:pt idx="853">
                  <c:v>03.03.2021</c:v>
                </c:pt>
                <c:pt idx="854">
                  <c:v>04.03.2021</c:v>
                </c:pt>
                <c:pt idx="855">
                  <c:v>05.03.2021</c:v>
                </c:pt>
                <c:pt idx="856">
                  <c:v>06.03.2021</c:v>
                </c:pt>
                <c:pt idx="857">
                  <c:v>07.03.2021</c:v>
                </c:pt>
                <c:pt idx="858">
                  <c:v>08.03.2021</c:v>
                </c:pt>
                <c:pt idx="859">
                  <c:v>09.03.2021</c:v>
                </c:pt>
                <c:pt idx="860">
                  <c:v>10.03.2021</c:v>
                </c:pt>
                <c:pt idx="861">
                  <c:v>11.03.2021</c:v>
                </c:pt>
                <c:pt idx="862">
                  <c:v>12.03.2021</c:v>
                </c:pt>
                <c:pt idx="863">
                  <c:v>13.03.2021</c:v>
                </c:pt>
                <c:pt idx="864">
                  <c:v>14.03.2021</c:v>
                </c:pt>
                <c:pt idx="865">
                  <c:v>15.03.2021</c:v>
                </c:pt>
                <c:pt idx="866">
                  <c:v>16.03.2021</c:v>
                </c:pt>
                <c:pt idx="867">
                  <c:v>17.03.2021</c:v>
                </c:pt>
                <c:pt idx="868">
                  <c:v>18.03.2021</c:v>
                </c:pt>
                <c:pt idx="869">
                  <c:v>19.03.2021</c:v>
                </c:pt>
                <c:pt idx="870">
                  <c:v>20.03.2021</c:v>
                </c:pt>
                <c:pt idx="871">
                  <c:v>21.03.2021</c:v>
                </c:pt>
                <c:pt idx="872">
                  <c:v>22.03.2021</c:v>
                </c:pt>
                <c:pt idx="873">
                  <c:v>23.03.2021</c:v>
                </c:pt>
                <c:pt idx="874">
                  <c:v>24.03.2021</c:v>
                </c:pt>
                <c:pt idx="875">
                  <c:v>25.03.2021</c:v>
                </c:pt>
                <c:pt idx="876">
                  <c:v>26.03.2021</c:v>
                </c:pt>
                <c:pt idx="877">
                  <c:v>27.03.2021</c:v>
                </c:pt>
                <c:pt idx="878">
                  <c:v>28.03.2021</c:v>
                </c:pt>
                <c:pt idx="879">
                  <c:v>29.03.2021</c:v>
                </c:pt>
                <c:pt idx="880">
                  <c:v>30.03.2021</c:v>
                </c:pt>
                <c:pt idx="881">
                  <c:v>31.03.2021</c:v>
                </c:pt>
                <c:pt idx="882">
                  <c:v>01.04.2021</c:v>
                </c:pt>
                <c:pt idx="883">
                  <c:v>02.04.2021</c:v>
                </c:pt>
                <c:pt idx="884">
                  <c:v>03.04.2021</c:v>
                </c:pt>
                <c:pt idx="885">
                  <c:v>04.04.2021</c:v>
                </c:pt>
                <c:pt idx="886">
                  <c:v>05.04.2021</c:v>
                </c:pt>
                <c:pt idx="887">
                  <c:v>06.04.2021</c:v>
                </c:pt>
                <c:pt idx="888">
                  <c:v>07.04.2021</c:v>
                </c:pt>
                <c:pt idx="889">
                  <c:v>08.04.2021</c:v>
                </c:pt>
                <c:pt idx="890">
                  <c:v>09.04.2021</c:v>
                </c:pt>
                <c:pt idx="891">
                  <c:v>10.04.2021</c:v>
                </c:pt>
                <c:pt idx="892">
                  <c:v>11.04.2021</c:v>
                </c:pt>
                <c:pt idx="893">
                  <c:v>12.04.2021</c:v>
                </c:pt>
                <c:pt idx="894">
                  <c:v>13.04.2021</c:v>
                </c:pt>
                <c:pt idx="895">
                  <c:v>14.04.2021</c:v>
                </c:pt>
                <c:pt idx="896">
                  <c:v>15.04.2021</c:v>
                </c:pt>
                <c:pt idx="897">
                  <c:v>16.04.2021</c:v>
                </c:pt>
                <c:pt idx="898">
                  <c:v>17.04.2021</c:v>
                </c:pt>
                <c:pt idx="899">
                  <c:v>18.04.2021</c:v>
                </c:pt>
                <c:pt idx="900">
                  <c:v>19.04.2021</c:v>
                </c:pt>
                <c:pt idx="901">
                  <c:v>20.04.2021</c:v>
                </c:pt>
                <c:pt idx="902">
                  <c:v>21.04.2021</c:v>
                </c:pt>
                <c:pt idx="903">
                  <c:v>22.04.2021</c:v>
                </c:pt>
                <c:pt idx="904">
                  <c:v>23.04.2021</c:v>
                </c:pt>
                <c:pt idx="905">
                  <c:v>24.04.2021</c:v>
                </c:pt>
                <c:pt idx="906">
                  <c:v>25.04.2021</c:v>
                </c:pt>
                <c:pt idx="907">
                  <c:v>26.04.2021</c:v>
                </c:pt>
                <c:pt idx="908">
                  <c:v>27.04.2021</c:v>
                </c:pt>
                <c:pt idx="909">
                  <c:v>28.04.2021</c:v>
                </c:pt>
                <c:pt idx="910">
                  <c:v>29.04.2021</c:v>
                </c:pt>
                <c:pt idx="911">
                  <c:v>30.04.2021</c:v>
                </c:pt>
                <c:pt idx="912">
                  <c:v>01.05.2021</c:v>
                </c:pt>
                <c:pt idx="913">
                  <c:v>02.05.2021</c:v>
                </c:pt>
                <c:pt idx="914">
                  <c:v>03.05.2021</c:v>
                </c:pt>
                <c:pt idx="915">
                  <c:v>04.05.2021</c:v>
                </c:pt>
                <c:pt idx="916">
                  <c:v>05.05.2021</c:v>
                </c:pt>
                <c:pt idx="917">
                  <c:v>06.05.2021</c:v>
                </c:pt>
                <c:pt idx="918">
                  <c:v>07.05.2021</c:v>
                </c:pt>
                <c:pt idx="919">
                  <c:v>08.05.2021</c:v>
                </c:pt>
                <c:pt idx="920">
                  <c:v>09.05.2021</c:v>
                </c:pt>
                <c:pt idx="921">
                  <c:v>10.05.2021</c:v>
                </c:pt>
                <c:pt idx="922">
                  <c:v>11.05.2021</c:v>
                </c:pt>
                <c:pt idx="923">
                  <c:v>12.05.2021</c:v>
                </c:pt>
                <c:pt idx="924">
                  <c:v>13.05.2021</c:v>
                </c:pt>
                <c:pt idx="925">
                  <c:v>14.05.2021</c:v>
                </c:pt>
                <c:pt idx="926">
                  <c:v>15.05.2021</c:v>
                </c:pt>
                <c:pt idx="927">
                  <c:v>16.05.2021</c:v>
                </c:pt>
                <c:pt idx="928">
                  <c:v>17.05.2021</c:v>
                </c:pt>
                <c:pt idx="929">
                  <c:v>18.05.2021</c:v>
                </c:pt>
                <c:pt idx="930">
                  <c:v>19.05.2021</c:v>
                </c:pt>
                <c:pt idx="931">
                  <c:v>20.05.2021</c:v>
                </c:pt>
                <c:pt idx="932">
                  <c:v>21.05.2021</c:v>
                </c:pt>
                <c:pt idx="933">
                  <c:v>22.05.2021</c:v>
                </c:pt>
                <c:pt idx="934">
                  <c:v>23.05.2021</c:v>
                </c:pt>
                <c:pt idx="935">
                  <c:v>24.05.2021</c:v>
                </c:pt>
                <c:pt idx="936">
                  <c:v>25.05.2021</c:v>
                </c:pt>
                <c:pt idx="937">
                  <c:v>26.05.2021</c:v>
                </c:pt>
                <c:pt idx="938">
                  <c:v>27.05.2021</c:v>
                </c:pt>
                <c:pt idx="939">
                  <c:v>28.05.2021</c:v>
                </c:pt>
                <c:pt idx="940">
                  <c:v>29.05.2021</c:v>
                </c:pt>
                <c:pt idx="941">
                  <c:v>30.05.2021</c:v>
                </c:pt>
                <c:pt idx="942">
                  <c:v>31.05.2021</c:v>
                </c:pt>
                <c:pt idx="943">
                  <c:v>01.06.2021</c:v>
                </c:pt>
                <c:pt idx="944">
                  <c:v>02.06.2021</c:v>
                </c:pt>
                <c:pt idx="945">
                  <c:v>03.06.2021</c:v>
                </c:pt>
                <c:pt idx="946">
                  <c:v>04.06.2021</c:v>
                </c:pt>
                <c:pt idx="947">
                  <c:v>05.06.2021</c:v>
                </c:pt>
                <c:pt idx="948">
                  <c:v>06.06.2021</c:v>
                </c:pt>
                <c:pt idx="949">
                  <c:v>07.06.2021</c:v>
                </c:pt>
                <c:pt idx="950">
                  <c:v>08.06.2021</c:v>
                </c:pt>
                <c:pt idx="951">
                  <c:v>09.06.2021</c:v>
                </c:pt>
                <c:pt idx="952">
                  <c:v>10.06.2021</c:v>
                </c:pt>
                <c:pt idx="953">
                  <c:v>11.06.2021</c:v>
                </c:pt>
                <c:pt idx="954">
                  <c:v>12.06.2021</c:v>
                </c:pt>
                <c:pt idx="955">
                  <c:v>13.06.2021</c:v>
                </c:pt>
                <c:pt idx="956">
                  <c:v>14.06.2021</c:v>
                </c:pt>
                <c:pt idx="957">
                  <c:v>15.06.2021</c:v>
                </c:pt>
                <c:pt idx="958">
                  <c:v>16.06.2021</c:v>
                </c:pt>
                <c:pt idx="959">
                  <c:v>17.06.2021</c:v>
                </c:pt>
                <c:pt idx="960">
                  <c:v>18.06.2021</c:v>
                </c:pt>
                <c:pt idx="961">
                  <c:v>19.06.2021</c:v>
                </c:pt>
                <c:pt idx="962">
                  <c:v>20.06.2021</c:v>
                </c:pt>
                <c:pt idx="963">
                  <c:v>21.06.2021</c:v>
                </c:pt>
                <c:pt idx="964">
                  <c:v>22.06.2021</c:v>
                </c:pt>
                <c:pt idx="965">
                  <c:v>23.06.2021</c:v>
                </c:pt>
                <c:pt idx="966">
                  <c:v>24.06.2021</c:v>
                </c:pt>
                <c:pt idx="967">
                  <c:v>25.06.2021</c:v>
                </c:pt>
                <c:pt idx="968">
                  <c:v>26.06.2021</c:v>
                </c:pt>
                <c:pt idx="969">
                  <c:v>27.06.2021</c:v>
                </c:pt>
                <c:pt idx="970">
                  <c:v>28.06.2021</c:v>
                </c:pt>
                <c:pt idx="971">
                  <c:v>29.06.2021</c:v>
                </c:pt>
                <c:pt idx="972">
                  <c:v>30.06.2021</c:v>
                </c:pt>
                <c:pt idx="973">
                  <c:v>01.07.2021</c:v>
                </c:pt>
                <c:pt idx="974">
                  <c:v>02.07.2021</c:v>
                </c:pt>
                <c:pt idx="975">
                  <c:v>03.07.2021</c:v>
                </c:pt>
                <c:pt idx="976">
                  <c:v>04.07.2021</c:v>
                </c:pt>
              </c:strCache>
            </c:strRef>
          </c:cat>
          <c:val>
            <c:numRef>
              <c:f>Sheet1!$O$2:$O$978</c:f>
              <c:numCache>
                <c:formatCode>General</c:formatCode>
                <c:ptCount val="977"/>
                <c:pt idx="853">
                  <c:v>2894</c:v>
                </c:pt>
                <c:pt idx="854">
                  <c:v>3449</c:v>
                </c:pt>
                <c:pt idx="855">
                  <c:v>4186</c:v>
                </c:pt>
                <c:pt idx="856">
                  <c:v>4510</c:v>
                </c:pt>
                <c:pt idx="857">
                  <c:v>4905</c:v>
                </c:pt>
                <c:pt idx="858">
                  <c:v>5787</c:v>
                </c:pt>
                <c:pt idx="859">
                  <c:v>6179</c:v>
                </c:pt>
                <c:pt idx="860">
                  <c:v>6528</c:v>
                </c:pt>
                <c:pt idx="861">
                  <c:v>6817</c:v>
                </c:pt>
                <c:pt idx="862">
                  <c:v>6995</c:v>
                </c:pt>
                <c:pt idx="863">
                  <c:v>7225</c:v>
                </c:pt>
                <c:pt idx="864">
                  <c:v>7376</c:v>
                </c:pt>
                <c:pt idx="865">
                  <c:v>7558</c:v>
                </c:pt>
                <c:pt idx="866">
                  <c:v>7721</c:v>
                </c:pt>
                <c:pt idx="867">
                  <c:v>8036</c:v>
                </c:pt>
                <c:pt idx="868">
                  <c:v>8210</c:v>
                </c:pt>
                <c:pt idx="869">
                  <c:v>8329</c:v>
                </c:pt>
                <c:pt idx="870">
                  <c:v>8451</c:v>
                </c:pt>
                <c:pt idx="871">
                  <c:v>8586</c:v>
                </c:pt>
                <c:pt idx="872">
                  <c:v>8721</c:v>
                </c:pt>
                <c:pt idx="873">
                  <c:v>8801</c:v>
                </c:pt>
                <c:pt idx="874">
                  <c:v>8892</c:v>
                </c:pt>
                <c:pt idx="875">
                  <c:v>9014</c:v>
                </c:pt>
                <c:pt idx="876">
                  <c:v>9090</c:v>
                </c:pt>
                <c:pt idx="877">
                  <c:v>9188</c:v>
                </c:pt>
                <c:pt idx="878">
                  <c:v>9276</c:v>
                </c:pt>
                <c:pt idx="879">
                  <c:v>9313</c:v>
                </c:pt>
                <c:pt idx="880">
                  <c:v>9395</c:v>
                </c:pt>
                <c:pt idx="881">
                  <c:v>9519</c:v>
                </c:pt>
                <c:pt idx="882">
                  <c:v>9769</c:v>
                </c:pt>
                <c:pt idx="883">
                  <c:v>10024</c:v>
                </c:pt>
                <c:pt idx="884">
                  <c:v>10316</c:v>
                </c:pt>
                <c:pt idx="885">
                  <c:v>10542</c:v>
                </c:pt>
                <c:pt idx="886">
                  <c:v>10764</c:v>
                </c:pt>
                <c:pt idx="887">
                  <c:v>10985</c:v>
                </c:pt>
                <c:pt idx="888">
                  <c:v>11297</c:v>
                </c:pt>
                <c:pt idx="889">
                  <c:v>11501</c:v>
                </c:pt>
                <c:pt idx="890">
                  <c:v>11520</c:v>
                </c:pt>
                <c:pt idx="891">
                  <c:v>11546</c:v>
                </c:pt>
                <c:pt idx="892">
                  <c:v>11571</c:v>
                </c:pt>
                <c:pt idx="893">
                  <c:v>11596</c:v>
                </c:pt>
                <c:pt idx="894">
                  <c:v>11634</c:v>
                </c:pt>
                <c:pt idx="895">
                  <c:v>11653</c:v>
                </c:pt>
                <c:pt idx="896">
                  <c:v>11657</c:v>
                </c:pt>
                <c:pt idx="897">
                  <c:v>11692</c:v>
                </c:pt>
                <c:pt idx="898">
                  <c:v>11709</c:v>
                </c:pt>
                <c:pt idx="899">
                  <c:v>11711</c:v>
                </c:pt>
                <c:pt idx="900">
                  <c:v>11722</c:v>
                </c:pt>
                <c:pt idx="901">
                  <c:v>11754</c:v>
                </c:pt>
                <c:pt idx="902">
                  <c:v>11760</c:v>
                </c:pt>
                <c:pt idx="903">
                  <c:v>11773</c:v>
                </c:pt>
                <c:pt idx="904">
                  <c:v>11788</c:v>
                </c:pt>
                <c:pt idx="905">
                  <c:v>11814</c:v>
                </c:pt>
                <c:pt idx="906">
                  <c:v>11839</c:v>
                </c:pt>
                <c:pt idx="907">
                  <c:v>11874</c:v>
                </c:pt>
                <c:pt idx="908">
                  <c:v>11935</c:v>
                </c:pt>
                <c:pt idx="909">
                  <c:v>11979</c:v>
                </c:pt>
                <c:pt idx="910">
                  <c:v>12017</c:v>
                </c:pt>
                <c:pt idx="911">
                  <c:v>12034</c:v>
                </c:pt>
                <c:pt idx="912">
                  <c:v>12074</c:v>
                </c:pt>
                <c:pt idx="913">
                  <c:v>12110</c:v>
                </c:pt>
                <c:pt idx="914">
                  <c:v>12130</c:v>
                </c:pt>
                <c:pt idx="915">
                  <c:v>12131</c:v>
                </c:pt>
                <c:pt idx="916">
                  <c:v>12125</c:v>
                </c:pt>
                <c:pt idx="917">
                  <c:v>12148</c:v>
                </c:pt>
                <c:pt idx="918">
                  <c:v>12156</c:v>
                </c:pt>
                <c:pt idx="919">
                  <c:v>12173</c:v>
                </c:pt>
                <c:pt idx="920">
                  <c:v>12190</c:v>
                </c:pt>
                <c:pt idx="921">
                  <c:v>12201</c:v>
                </c:pt>
                <c:pt idx="922">
                  <c:v>12201</c:v>
                </c:pt>
                <c:pt idx="923">
                  <c:v>12220</c:v>
                </c:pt>
                <c:pt idx="924">
                  <c:v>12211</c:v>
                </c:pt>
                <c:pt idx="925">
                  <c:v>12204</c:v>
                </c:pt>
                <c:pt idx="926">
                  <c:v>12203</c:v>
                </c:pt>
                <c:pt idx="927">
                  <c:v>12234</c:v>
                </c:pt>
                <c:pt idx="928">
                  <c:v>12256</c:v>
                </c:pt>
                <c:pt idx="929">
                  <c:v>12252</c:v>
                </c:pt>
                <c:pt idx="930">
                  <c:v>12279</c:v>
                </c:pt>
                <c:pt idx="931">
                  <c:v>12321</c:v>
                </c:pt>
                <c:pt idx="932">
                  <c:v>12369</c:v>
                </c:pt>
                <c:pt idx="933">
                  <c:v>12368</c:v>
                </c:pt>
                <c:pt idx="934">
                  <c:v>12381</c:v>
                </c:pt>
                <c:pt idx="935">
                  <c:v>12404</c:v>
                </c:pt>
                <c:pt idx="936">
                  <c:v>12401</c:v>
                </c:pt>
                <c:pt idx="937">
                  <c:v>12412</c:v>
                </c:pt>
                <c:pt idx="938">
                  <c:v>12413</c:v>
                </c:pt>
                <c:pt idx="939">
                  <c:v>12417</c:v>
                </c:pt>
                <c:pt idx="940">
                  <c:v>12416</c:v>
                </c:pt>
                <c:pt idx="941">
                  <c:v>12424</c:v>
                </c:pt>
                <c:pt idx="942">
                  <c:v>12426</c:v>
                </c:pt>
                <c:pt idx="943">
                  <c:v>12417</c:v>
                </c:pt>
                <c:pt idx="944">
                  <c:v>12414</c:v>
                </c:pt>
                <c:pt idx="945">
                  <c:v>12422</c:v>
                </c:pt>
                <c:pt idx="946">
                  <c:v>12434</c:v>
                </c:pt>
                <c:pt idx="947">
                  <c:v>12440</c:v>
                </c:pt>
                <c:pt idx="948">
                  <c:v>12457</c:v>
                </c:pt>
                <c:pt idx="949">
                  <c:v>12477</c:v>
                </c:pt>
                <c:pt idx="950">
                  <c:v>12491</c:v>
                </c:pt>
                <c:pt idx="951">
                  <c:v>12495</c:v>
                </c:pt>
                <c:pt idx="952">
                  <c:v>12507</c:v>
                </c:pt>
                <c:pt idx="953">
                  <c:v>12535</c:v>
                </c:pt>
                <c:pt idx="954">
                  <c:v>12732</c:v>
                </c:pt>
                <c:pt idx="955">
                  <c:v>12928</c:v>
                </c:pt>
                <c:pt idx="956">
                  <c:v>13171</c:v>
                </c:pt>
                <c:pt idx="957">
                  <c:v>13295</c:v>
                </c:pt>
                <c:pt idx="958">
                  <c:v>13406</c:v>
                </c:pt>
                <c:pt idx="959">
                  <c:v>13503</c:v>
                </c:pt>
                <c:pt idx="960">
                  <c:v>13605</c:v>
                </c:pt>
                <c:pt idx="961">
                  <c:v>13715</c:v>
                </c:pt>
                <c:pt idx="962">
                  <c:v>13779</c:v>
                </c:pt>
                <c:pt idx="963">
                  <c:v>13849</c:v>
                </c:pt>
                <c:pt idx="964">
                  <c:v>13932</c:v>
                </c:pt>
                <c:pt idx="965">
                  <c:v>14001</c:v>
                </c:pt>
                <c:pt idx="966">
                  <c:v>14069</c:v>
                </c:pt>
                <c:pt idx="967">
                  <c:v>14122</c:v>
                </c:pt>
                <c:pt idx="968">
                  <c:v>14185</c:v>
                </c:pt>
                <c:pt idx="969">
                  <c:v>14251</c:v>
                </c:pt>
                <c:pt idx="970">
                  <c:v>14302</c:v>
                </c:pt>
                <c:pt idx="971">
                  <c:v>14362</c:v>
                </c:pt>
                <c:pt idx="972">
                  <c:v>14424</c:v>
                </c:pt>
                <c:pt idx="973">
                  <c:v>14477</c:v>
                </c:pt>
                <c:pt idx="974">
                  <c:v>14560</c:v>
                </c:pt>
                <c:pt idx="975">
                  <c:v>14634</c:v>
                </c:pt>
                <c:pt idx="976">
                  <c:v>14757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02C-4371-B5FC-61BE05F98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48800"/>
        <c:axId val="389649128"/>
      </c:lineChart>
      <c:catAx>
        <c:axId val="38964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9128"/>
        <c:crosses val="autoZero"/>
        <c:auto val="1"/>
        <c:lblAlgn val="ctr"/>
        <c:lblOffset val="100"/>
        <c:noMultiLvlLbl val="0"/>
      </c:catAx>
      <c:valAx>
        <c:axId val="38964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E57EE-CA0C-4340-A68E-D4C2E27A7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BSC Reporting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FB3AED-F466-48DB-8230-ACA683326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3872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21EB2-EEA6-4BC1-AEA7-29566131C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01.11.2018 - 04.07.2021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8F03C-F970-4680-B0B2-FEC54633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89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BSC Reporting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BSC Reporting Instagram</dc:title>
  <dc:creator>Frederik Peiniger</dc:creator>
  <cp:lastModifiedBy>Frederik Peiniger</cp:lastModifiedBy>
  <cp:revision>1</cp:revision>
  <dcterms:created xsi:type="dcterms:W3CDTF">2021-07-06T16:10:12Z</dcterms:created>
  <dcterms:modified xsi:type="dcterms:W3CDTF">2021-07-06T16:10:27Z</dcterms:modified>
</cp:coreProperties>
</file>