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Sheet1!$A$2:$A$106</c:f>
              <c:strCache>
                <c:ptCount val="105"/>
                <c:pt idx="0">
                  <c:v>01.03.2021</c:v>
                </c:pt>
                <c:pt idx="1">
                  <c:v>02.03.2021</c:v>
                </c:pt>
                <c:pt idx="2">
                  <c:v>03.03.2021</c:v>
                </c:pt>
                <c:pt idx="3">
                  <c:v>04.03.2021</c:v>
                </c:pt>
                <c:pt idx="4">
                  <c:v>05.03.2021</c:v>
                </c:pt>
                <c:pt idx="5">
                  <c:v>06.03.2021</c:v>
                </c:pt>
                <c:pt idx="6">
                  <c:v>07.03.2021</c:v>
                </c:pt>
                <c:pt idx="7">
                  <c:v>08.03.2021</c:v>
                </c:pt>
                <c:pt idx="8">
                  <c:v>09.03.2021</c:v>
                </c:pt>
                <c:pt idx="9">
                  <c:v>10.03.2021</c:v>
                </c:pt>
                <c:pt idx="10">
                  <c:v>11.03.2021</c:v>
                </c:pt>
                <c:pt idx="11">
                  <c:v>12.03.2021</c:v>
                </c:pt>
                <c:pt idx="12">
                  <c:v>13.03.2021</c:v>
                </c:pt>
                <c:pt idx="13">
                  <c:v>14.03.2021</c:v>
                </c:pt>
                <c:pt idx="14">
                  <c:v>15.03.2021</c:v>
                </c:pt>
                <c:pt idx="15">
                  <c:v>16.03.2021</c:v>
                </c:pt>
                <c:pt idx="16">
                  <c:v>17.03.2021</c:v>
                </c:pt>
                <c:pt idx="17">
                  <c:v>18.03.2021</c:v>
                </c:pt>
                <c:pt idx="18">
                  <c:v>19.03.2021</c:v>
                </c:pt>
                <c:pt idx="19">
                  <c:v>20.03.2021</c:v>
                </c:pt>
                <c:pt idx="20">
                  <c:v>21.03.2021</c:v>
                </c:pt>
                <c:pt idx="21">
                  <c:v>22.03.2021</c:v>
                </c:pt>
                <c:pt idx="22">
                  <c:v>23.03.2021</c:v>
                </c:pt>
                <c:pt idx="23">
                  <c:v>24.03.2021</c:v>
                </c:pt>
                <c:pt idx="24">
                  <c:v>25.03.2021</c:v>
                </c:pt>
                <c:pt idx="25">
                  <c:v>26.03.2021</c:v>
                </c:pt>
                <c:pt idx="26">
                  <c:v>27.03.2021</c:v>
                </c:pt>
                <c:pt idx="27">
                  <c:v>28.03.2021</c:v>
                </c:pt>
                <c:pt idx="28">
                  <c:v>29.03.2021</c:v>
                </c:pt>
                <c:pt idx="29">
                  <c:v>30.03.2021</c:v>
                </c:pt>
                <c:pt idx="30">
                  <c:v>31.03.2021</c:v>
                </c:pt>
                <c:pt idx="31">
                  <c:v>01.04.2021</c:v>
                </c:pt>
                <c:pt idx="32">
                  <c:v>02.04.2021</c:v>
                </c:pt>
                <c:pt idx="33">
                  <c:v>03.04.2021</c:v>
                </c:pt>
                <c:pt idx="34">
                  <c:v>04.04.2021</c:v>
                </c:pt>
                <c:pt idx="35">
                  <c:v>05.04.2021</c:v>
                </c:pt>
                <c:pt idx="36">
                  <c:v>06.04.2021</c:v>
                </c:pt>
                <c:pt idx="37">
                  <c:v>07.04.2021</c:v>
                </c:pt>
                <c:pt idx="38">
                  <c:v>08.04.2021</c:v>
                </c:pt>
                <c:pt idx="39">
                  <c:v>09.04.2021</c:v>
                </c:pt>
                <c:pt idx="40">
                  <c:v>10.04.2021</c:v>
                </c:pt>
                <c:pt idx="41">
                  <c:v>11.04.2021</c:v>
                </c:pt>
                <c:pt idx="42">
                  <c:v>12.04.2021</c:v>
                </c:pt>
                <c:pt idx="43">
                  <c:v>13.04.2021</c:v>
                </c:pt>
                <c:pt idx="44">
                  <c:v>14.04.2021</c:v>
                </c:pt>
                <c:pt idx="45">
                  <c:v>15.04.2021</c:v>
                </c:pt>
                <c:pt idx="46">
                  <c:v>16.04.2021</c:v>
                </c:pt>
                <c:pt idx="47">
                  <c:v>17.04.2021</c:v>
                </c:pt>
                <c:pt idx="48">
                  <c:v>18.04.2021</c:v>
                </c:pt>
                <c:pt idx="49">
                  <c:v>19.04.2021</c:v>
                </c:pt>
                <c:pt idx="50">
                  <c:v>20.04.2021</c:v>
                </c:pt>
                <c:pt idx="51">
                  <c:v>21.04.2021</c:v>
                </c:pt>
                <c:pt idx="52">
                  <c:v>22.04.2021</c:v>
                </c:pt>
                <c:pt idx="53">
                  <c:v>23.04.2021</c:v>
                </c:pt>
                <c:pt idx="54">
                  <c:v>24.04.2021</c:v>
                </c:pt>
                <c:pt idx="55">
                  <c:v>25.04.2021</c:v>
                </c:pt>
                <c:pt idx="56">
                  <c:v>26.04.2021</c:v>
                </c:pt>
                <c:pt idx="57">
                  <c:v>27.04.2021</c:v>
                </c:pt>
                <c:pt idx="58">
                  <c:v>28.04.2021</c:v>
                </c:pt>
                <c:pt idx="59">
                  <c:v>29.04.2021</c:v>
                </c:pt>
                <c:pt idx="60">
                  <c:v>30.04.2021</c:v>
                </c:pt>
                <c:pt idx="61">
                  <c:v>01.05.2021</c:v>
                </c:pt>
                <c:pt idx="62">
                  <c:v>02.05.2021</c:v>
                </c:pt>
                <c:pt idx="63">
                  <c:v>03.05.2021</c:v>
                </c:pt>
                <c:pt idx="64">
                  <c:v>04.05.2021</c:v>
                </c:pt>
                <c:pt idx="65">
                  <c:v>05.05.2021</c:v>
                </c:pt>
                <c:pt idx="66">
                  <c:v>06.05.2021</c:v>
                </c:pt>
                <c:pt idx="67">
                  <c:v>07.05.2021</c:v>
                </c:pt>
                <c:pt idx="68">
                  <c:v>08.05.2021</c:v>
                </c:pt>
                <c:pt idx="69">
                  <c:v>09.05.2021</c:v>
                </c:pt>
                <c:pt idx="70">
                  <c:v>10.05.2021</c:v>
                </c:pt>
                <c:pt idx="71">
                  <c:v>11.05.2021</c:v>
                </c:pt>
                <c:pt idx="72">
                  <c:v>12.05.2021</c:v>
                </c:pt>
                <c:pt idx="73">
                  <c:v>13.05.2021</c:v>
                </c:pt>
                <c:pt idx="74">
                  <c:v>14.05.2021</c:v>
                </c:pt>
                <c:pt idx="75">
                  <c:v>15.05.2021</c:v>
                </c:pt>
                <c:pt idx="76">
                  <c:v>16.05.2021</c:v>
                </c:pt>
                <c:pt idx="77">
                  <c:v>17.05.2021</c:v>
                </c:pt>
                <c:pt idx="78">
                  <c:v>18.05.2021</c:v>
                </c:pt>
                <c:pt idx="79">
                  <c:v>19.05.2021</c:v>
                </c:pt>
                <c:pt idx="80">
                  <c:v>20.05.2021</c:v>
                </c:pt>
                <c:pt idx="81">
                  <c:v>21.05.2021</c:v>
                </c:pt>
                <c:pt idx="82">
                  <c:v>22.05.2021</c:v>
                </c:pt>
                <c:pt idx="83">
                  <c:v>23.05.2021</c:v>
                </c:pt>
                <c:pt idx="84">
                  <c:v>24.05.2021</c:v>
                </c:pt>
                <c:pt idx="85">
                  <c:v>25.05.2021</c:v>
                </c:pt>
                <c:pt idx="86">
                  <c:v>26.05.2021</c:v>
                </c:pt>
                <c:pt idx="87">
                  <c:v>27.05.2021</c:v>
                </c:pt>
                <c:pt idx="88">
                  <c:v>28.05.2021</c:v>
                </c:pt>
                <c:pt idx="89">
                  <c:v>29.05.2021</c:v>
                </c:pt>
                <c:pt idx="90">
                  <c:v>30.05.2021</c:v>
                </c:pt>
                <c:pt idx="91">
                  <c:v>31.05.2021</c:v>
                </c:pt>
                <c:pt idx="92">
                  <c:v>01.06.2021</c:v>
                </c:pt>
                <c:pt idx="93">
                  <c:v>02.06.2021</c:v>
                </c:pt>
                <c:pt idx="94">
                  <c:v>03.06.2021</c:v>
                </c:pt>
                <c:pt idx="95">
                  <c:v>04.06.2021</c:v>
                </c:pt>
                <c:pt idx="96">
                  <c:v>05.06.2021</c:v>
                </c:pt>
                <c:pt idx="97">
                  <c:v>06.06.2021</c:v>
                </c:pt>
                <c:pt idx="98">
                  <c:v>07.06.2021</c:v>
                </c:pt>
                <c:pt idx="99">
                  <c:v>08.06.2021</c:v>
                </c:pt>
                <c:pt idx="100">
                  <c:v>09.06.2021</c:v>
                </c:pt>
                <c:pt idx="101">
                  <c:v>10.06.2021</c:v>
                </c:pt>
                <c:pt idx="102">
                  <c:v>11.06.2021</c:v>
                </c:pt>
                <c:pt idx="103">
                  <c:v>12.06.2021</c:v>
                </c:pt>
                <c:pt idx="104">
                  <c:v>13.06.2021</c:v>
                </c:pt>
              </c:strCache>
            </c:strRef>
          </c:cat>
          <c:val>
            <c:numRef>
              <c:f>Sheet1!$B$2:$B$106</c:f>
              <c:numCache>
                <c:formatCode>General</c:formatCode>
                <c:ptCount val="105"/>
                <c:pt idx="2">
                  <c:v>2894</c:v>
                </c:pt>
                <c:pt idx="3">
                  <c:v>3449</c:v>
                </c:pt>
                <c:pt idx="4">
                  <c:v>4186</c:v>
                </c:pt>
                <c:pt idx="5">
                  <c:v>4510</c:v>
                </c:pt>
                <c:pt idx="6">
                  <c:v>4905</c:v>
                </c:pt>
                <c:pt idx="7">
                  <c:v>5787</c:v>
                </c:pt>
                <c:pt idx="8">
                  <c:v>6179</c:v>
                </c:pt>
                <c:pt idx="9">
                  <c:v>6528</c:v>
                </c:pt>
                <c:pt idx="10">
                  <c:v>6817</c:v>
                </c:pt>
                <c:pt idx="11">
                  <c:v>6995</c:v>
                </c:pt>
                <c:pt idx="12">
                  <c:v>7225</c:v>
                </c:pt>
                <c:pt idx="13">
                  <c:v>7376</c:v>
                </c:pt>
                <c:pt idx="14">
                  <c:v>7558</c:v>
                </c:pt>
                <c:pt idx="15">
                  <c:v>7721</c:v>
                </c:pt>
                <c:pt idx="16">
                  <c:v>8036</c:v>
                </c:pt>
                <c:pt idx="17">
                  <c:v>8210</c:v>
                </c:pt>
                <c:pt idx="18">
                  <c:v>8329</c:v>
                </c:pt>
                <c:pt idx="19">
                  <c:v>8451</c:v>
                </c:pt>
                <c:pt idx="20">
                  <c:v>8586</c:v>
                </c:pt>
                <c:pt idx="21">
                  <c:v>8721</c:v>
                </c:pt>
                <c:pt idx="22">
                  <c:v>8801</c:v>
                </c:pt>
                <c:pt idx="23">
                  <c:v>8892</c:v>
                </c:pt>
                <c:pt idx="24">
                  <c:v>9014</c:v>
                </c:pt>
                <c:pt idx="25">
                  <c:v>9090</c:v>
                </c:pt>
                <c:pt idx="26">
                  <c:v>9188</c:v>
                </c:pt>
                <c:pt idx="27">
                  <c:v>9276</c:v>
                </c:pt>
                <c:pt idx="28">
                  <c:v>9313</c:v>
                </c:pt>
                <c:pt idx="29">
                  <c:v>9395</c:v>
                </c:pt>
                <c:pt idx="30">
                  <c:v>9519</c:v>
                </c:pt>
                <c:pt idx="31">
                  <c:v>9769</c:v>
                </c:pt>
                <c:pt idx="32">
                  <c:v>10024</c:v>
                </c:pt>
                <c:pt idx="33">
                  <c:v>10316</c:v>
                </c:pt>
                <c:pt idx="34">
                  <c:v>10542</c:v>
                </c:pt>
                <c:pt idx="35">
                  <c:v>10764</c:v>
                </c:pt>
                <c:pt idx="36">
                  <c:v>10985</c:v>
                </c:pt>
                <c:pt idx="37">
                  <c:v>11297</c:v>
                </c:pt>
                <c:pt idx="38">
                  <c:v>11501</c:v>
                </c:pt>
                <c:pt idx="39">
                  <c:v>11520</c:v>
                </c:pt>
                <c:pt idx="40">
                  <c:v>11546</c:v>
                </c:pt>
                <c:pt idx="41">
                  <c:v>11571</c:v>
                </c:pt>
                <c:pt idx="42">
                  <c:v>11596</c:v>
                </c:pt>
                <c:pt idx="43">
                  <c:v>11634</c:v>
                </c:pt>
                <c:pt idx="44">
                  <c:v>11653</c:v>
                </c:pt>
                <c:pt idx="45">
                  <c:v>11657</c:v>
                </c:pt>
                <c:pt idx="46">
                  <c:v>11692</c:v>
                </c:pt>
                <c:pt idx="47">
                  <c:v>11709</c:v>
                </c:pt>
                <c:pt idx="48">
                  <c:v>11711</c:v>
                </c:pt>
                <c:pt idx="49">
                  <c:v>11722</c:v>
                </c:pt>
                <c:pt idx="50">
                  <c:v>11754</c:v>
                </c:pt>
                <c:pt idx="51">
                  <c:v>11760</c:v>
                </c:pt>
                <c:pt idx="52">
                  <c:v>11773</c:v>
                </c:pt>
                <c:pt idx="53">
                  <c:v>11788</c:v>
                </c:pt>
                <c:pt idx="54">
                  <c:v>11814</c:v>
                </c:pt>
                <c:pt idx="55">
                  <c:v>11839</c:v>
                </c:pt>
                <c:pt idx="56">
                  <c:v>11874</c:v>
                </c:pt>
                <c:pt idx="57">
                  <c:v>11935</c:v>
                </c:pt>
                <c:pt idx="58">
                  <c:v>11979</c:v>
                </c:pt>
                <c:pt idx="59">
                  <c:v>12017</c:v>
                </c:pt>
                <c:pt idx="60">
                  <c:v>12034</c:v>
                </c:pt>
                <c:pt idx="61">
                  <c:v>12074</c:v>
                </c:pt>
                <c:pt idx="62">
                  <c:v>12110</c:v>
                </c:pt>
                <c:pt idx="63">
                  <c:v>12130</c:v>
                </c:pt>
                <c:pt idx="64">
                  <c:v>12131</c:v>
                </c:pt>
                <c:pt idx="65">
                  <c:v>12125</c:v>
                </c:pt>
                <c:pt idx="66">
                  <c:v>12148</c:v>
                </c:pt>
                <c:pt idx="67">
                  <c:v>12156</c:v>
                </c:pt>
                <c:pt idx="68">
                  <c:v>12173</c:v>
                </c:pt>
                <c:pt idx="69">
                  <c:v>12190</c:v>
                </c:pt>
                <c:pt idx="70">
                  <c:v>12201</c:v>
                </c:pt>
                <c:pt idx="71">
                  <c:v>12201</c:v>
                </c:pt>
                <c:pt idx="72">
                  <c:v>12220</c:v>
                </c:pt>
                <c:pt idx="73">
                  <c:v>12211</c:v>
                </c:pt>
                <c:pt idx="74">
                  <c:v>12204</c:v>
                </c:pt>
                <c:pt idx="75">
                  <c:v>12203</c:v>
                </c:pt>
                <c:pt idx="76">
                  <c:v>12234</c:v>
                </c:pt>
                <c:pt idx="77">
                  <c:v>12256</c:v>
                </c:pt>
                <c:pt idx="78">
                  <c:v>12252</c:v>
                </c:pt>
                <c:pt idx="79">
                  <c:v>12279</c:v>
                </c:pt>
                <c:pt idx="80">
                  <c:v>12321</c:v>
                </c:pt>
                <c:pt idx="81">
                  <c:v>12369</c:v>
                </c:pt>
                <c:pt idx="82">
                  <c:v>12368</c:v>
                </c:pt>
                <c:pt idx="83">
                  <c:v>12381</c:v>
                </c:pt>
                <c:pt idx="84">
                  <c:v>12404</c:v>
                </c:pt>
                <c:pt idx="85">
                  <c:v>12401</c:v>
                </c:pt>
                <c:pt idx="86">
                  <c:v>12412</c:v>
                </c:pt>
                <c:pt idx="87">
                  <c:v>12413</c:v>
                </c:pt>
                <c:pt idx="88">
                  <c:v>12417</c:v>
                </c:pt>
                <c:pt idx="89">
                  <c:v>12416</c:v>
                </c:pt>
                <c:pt idx="90">
                  <c:v>12424</c:v>
                </c:pt>
                <c:pt idx="91">
                  <c:v>12426</c:v>
                </c:pt>
                <c:pt idx="92">
                  <c:v>12417</c:v>
                </c:pt>
                <c:pt idx="93">
                  <c:v>12414</c:v>
                </c:pt>
                <c:pt idx="94">
                  <c:v>12422</c:v>
                </c:pt>
                <c:pt idx="95">
                  <c:v>12434</c:v>
                </c:pt>
                <c:pt idx="96">
                  <c:v>12440</c:v>
                </c:pt>
                <c:pt idx="97">
                  <c:v>12457</c:v>
                </c:pt>
                <c:pt idx="98">
                  <c:v>12477</c:v>
                </c:pt>
                <c:pt idx="99">
                  <c:v>12491</c:v>
                </c:pt>
                <c:pt idx="100">
                  <c:v>12495</c:v>
                </c:pt>
                <c:pt idx="101">
                  <c:v>12507</c:v>
                </c:pt>
                <c:pt idx="102">
                  <c:v>12535</c:v>
                </c:pt>
                <c:pt idx="103">
                  <c:v>12732</c:v>
                </c:pt>
                <c:pt idx="104">
                  <c:v>12928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B-4755-A588-00E6C704A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31440"/>
        <c:axId val="313632424"/>
      </c:lineChart>
      <c:catAx>
        <c:axId val="31363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2424"/>
        <c:crosses val="autoZero"/>
        <c:auto val="1"/>
        <c:lblAlgn val="ctr"/>
        <c:lblOffset val="100"/>
        <c:noMultiLvlLbl val="0"/>
      </c:catAx>
      <c:valAx>
        <c:axId val="31363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3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EC848-BE27-459C-8E7C-2E06F033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srfwemyselfandwhy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C02A7-3A63-4741-9026-9943123133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5826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C4A5B-2EC9-4A9E-9D65-14AF05CDA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01.03.2021 - 13.06.2021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AB30-2C67-490E-BF2B-189A5CA83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25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srfwemyselfandwhy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srfwemyselfandwhy</dc:title>
  <dc:creator>Frederik Peiniger</dc:creator>
  <cp:lastModifiedBy>Frederik Peiniger</cp:lastModifiedBy>
  <cp:revision>1</cp:revision>
  <dcterms:created xsi:type="dcterms:W3CDTF">2021-06-15T15:52:31Z</dcterms:created>
  <dcterms:modified xsi:type="dcterms:W3CDTF">2021-06-15T15:52:36Z</dcterms:modified>
</cp:coreProperties>
</file>